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7" r:id="rId2"/>
    <p:sldId id="260" r:id="rId3"/>
    <p:sldId id="258" r:id="rId4"/>
    <p:sldId id="264" r:id="rId5"/>
    <p:sldId id="270" r:id="rId6"/>
    <p:sldId id="265" r:id="rId7"/>
    <p:sldId id="266" r:id="rId8"/>
    <p:sldId id="268" r:id="rId9"/>
    <p:sldId id="261" r:id="rId1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1pPr>
    <a:lvl2pPr marL="0" marR="0" indent="3429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2pPr>
    <a:lvl3pPr marL="0" marR="0" indent="6858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3pPr>
    <a:lvl4pPr marL="0" marR="0" indent="10287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4pPr>
    <a:lvl5pPr marL="0" marR="0" indent="13716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5pPr>
    <a:lvl6pPr marL="0" marR="0" indent="17145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6pPr>
    <a:lvl7pPr marL="0" marR="0" indent="20574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7pPr>
    <a:lvl8pPr marL="0" marR="0" indent="24003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8pPr>
    <a:lvl9pPr marL="0" marR="0" indent="27432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noFill/>
        </a:fill>
      </a:tcStyle>
    </a:wholeTbl>
    <a:band2H>
      <a:tcTxStyle/>
      <a:tcStyle>
        <a:tcBdr/>
        <a:fill>
          <a:solidFill>
            <a:srgbClr val="CBCBCB">
              <a:alpha val="25000"/>
            </a:srgbClr>
          </a:solidFill>
        </a:fill>
      </a:tcStyle>
    </a:band2H>
    <a:firstCol>
      <a:tcTxStyle b="off" i="off">
        <a:fontRef idx="minor">
          <a:srgbClr val="5C5C5C"/>
        </a:fontRef>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solidFill>
            <a:srgbClr val="CBCBCB">
              <a:alpha val="36000"/>
            </a:srgbClr>
          </a:solidFill>
        </a:fill>
      </a:tcStyle>
    </a:firstCol>
    <a:lastRow>
      <a:tcTxStyle b="off" i="off">
        <a:fontRef idx="minor">
          <a:srgbClr val="5C5C5C"/>
        </a:fontRef>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solidFill>
                <a:srgbClr val="EBEBEB"/>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C7B018BB-80A7-4F77-B60F-C8B233D01FF8}" styleName="">
    <a:tblBg/>
    <a:wholeTbl>
      <a:tcTxStyle b="off" i="off">
        <a:font>
          <a:latin typeface="Iowan Old Style"/>
          <a:ea typeface="Iowan Old Style"/>
          <a:cs typeface="Iowan Old Style"/>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wholeTbl>
    <a:band2H>
      <a:tcTxStyle/>
      <a:tcStyle>
        <a:tcBdr/>
        <a:fill>
          <a:solidFill>
            <a:srgbClr val="A8A861">
              <a:alpha val="27000"/>
            </a:srgbClr>
          </a:solidFill>
        </a:fill>
      </a:tcStyle>
    </a:band2H>
    <a:firstCol>
      <a:tcTxStyle b="off" i="off">
        <a:fontRef idx="minor">
          <a:srgbClr val="FFFFFF"/>
        </a:fontRef>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Col>
    <a:lastRow>
      <a:tcTxStyle b="off" i="off">
        <a:fontRef idx="minor">
          <a:schemeClr val="accent2">
            <a:satOff val="-3676"/>
            <a:lumOff val="-12171"/>
          </a:schemeClr>
        </a:fontRef>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508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lastRow>
    <a:firstRow>
      <a:tcTxStyle b="off" i="off">
        <a:fontRef idx="minor">
          <a:srgbClr val="FFFFFF"/>
        </a:fontRef>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Row>
  </a:tblStyle>
  <a:tblStyle styleId="{EEE7283C-3CF3-47DC-8721-378D4A62B228}" styleName="">
    <a:tblBg/>
    <a:wholeTbl>
      <a:tcTxStyle b="off" i="off">
        <a:font>
          <a:latin typeface="Iowan Old Style"/>
          <a:ea typeface="Iowan Old Style"/>
          <a:cs typeface="Iowan Old Styl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wholeTbl>
    <a:band2H>
      <a:tcTxStyle/>
      <a:tcStyle>
        <a:tcBdr/>
        <a:fill>
          <a:solidFill>
            <a:srgbClr val="A8A861">
              <a:alpha val="27000"/>
            </a:srgbClr>
          </a:solidFill>
        </a:fill>
      </a:tcStyle>
    </a:band2H>
    <a:firstCol>
      <a:tcTxStyle b="off" i="off">
        <a:fontRef idx="minor">
          <a:srgbClr val="FFFFFF"/>
        </a:fontRef>
        <a:srgbClr val="FFFFFF"/>
      </a:tcTxStyle>
      <a:tcStyle>
        <a:tcBdr>
          <a:left>
            <a:ln w="12700" cap="flat">
              <a:solidFill>
                <a:srgbClr val="FFFDEF"/>
              </a:solidFill>
              <a:prstDash val="solid"/>
              <a:miter lim="400000"/>
            </a:ln>
          </a:left>
          <a:right>
            <a:ln w="12700" cap="flat">
              <a:solidFill>
                <a:srgbClr val="FFFDEF"/>
              </a:solidFill>
              <a:prstDash val="solid"/>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wholeTbl>
    <a:band2H>
      <a:tcTxStyle/>
      <a:tcStyle>
        <a:tcBdr/>
        <a:fill>
          <a:solidFill>
            <a:srgbClr val="CBCBCB">
              <a:alpha val="36000"/>
            </a:srgbClr>
          </a:solidFill>
        </a:fill>
      </a:tcStyle>
    </a:band2H>
    <a:firstCol>
      <a:tcTxStyle b="off" i="off">
        <a:fontRef idx="minor">
          <a:srgbClr val="5C5C5C"/>
        </a:fontRef>
        <a:srgbClr val="5C5C5C"/>
      </a:tcTxStyle>
      <a:tcStyle>
        <a:tcBdr>
          <a:left>
            <a:ln w="12700" cap="flat">
              <a:noFill/>
              <a:miter lim="400000"/>
            </a:ln>
          </a:left>
          <a:right>
            <a:ln w="25400" cap="flat">
              <a:solidFill>
                <a:schemeClr val="accent3">
                  <a:hueOff val="-256224"/>
                  <a:satOff val="-13732"/>
                  <a:lumOff val="-19712"/>
                  <a:alpha val="61000"/>
                </a:schemeClr>
              </a:solidFill>
              <a:prstDash val="solid"/>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12700" cap="flat">
              <a:noFill/>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wholeTbl>
    <a:band2H>
      <a:tcTxStyle/>
      <a:tcStyle>
        <a:tcBdr/>
        <a:fill>
          <a:solidFill>
            <a:srgbClr val="AEAEAE">
              <a:alpha val="25000"/>
            </a:srgbClr>
          </a:solidFill>
        </a:fill>
      </a:tcStyle>
    </a:band2H>
    <a:firstCol>
      <a:tcTxStyle b="off" i="off">
        <a:fontRef idx="minor">
          <a:srgbClr val="5C5C5C"/>
        </a:fontRef>
        <a:srgbClr val="5C5C5C"/>
      </a:tcTxStyle>
      <a:tcStyle>
        <a:tcBdr>
          <a:left>
            <a:ln w="12700" cap="flat">
              <a:noFill/>
              <a:miter lim="400000"/>
            </a:ln>
          </a:left>
          <a:right>
            <a:ln w="12700" cap="flat">
              <a:solidFill>
                <a:srgbClr val="797B8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wholeTbl>
    <a:band2H>
      <a:tcTxStyle/>
      <a:tcStyle>
        <a:tcBdr/>
        <a:fill>
          <a:solidFill>
            <a:srgbClr val="EDEEEE"/>
          </a:solidFill>
        </a:fill>
      </a:tcStyle>
    </a:band2H>
    <a:firstCol>
      <a:tcTxStyle b="off" i="off">
        <a:fontRef idx="minor">
          <a:srgbClr val="5C5C5C"/>
        </a:fontRef>
        <a:srgbClr val="5C5C5C"/>
      </a:tcTxStyle>
      <a:tcStyle>
        <a:tcBdr>
          <a:left>
            <a:ln w="12700" cap="flat">
              <a:noFill/>
              <a:miter lim="400000"/>
            </a:ln>
          </a:left>
          <a:right>
            <a:ln w="12700" cap="flat">
              <a:solidFill>
                <a:srgbClr val="5C5C5C"/>
              </a:solidFill>
              <a:prstDash val="solid"/>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firstCol>
    <a:lastRow>
      <a:tcTxStyle b="off" i="off">
        <a:fontRef idx="minor">
          <a:srgbClr val="5C5C5C"/>
        </a:fontRef>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custDash>
                <a:ds d="200000" sp="200000"/>
              </a:custDash>
              <a:miter lim="400000"/>
            </a:ln>
          </a:insideH>
          <a:insideV>
            <a:ln w="12700" cap="flat">
              <a:noFill/>
              <a:miter lim="400000"/>
            </a:ln>
          </a:insideV>
        </a:tcBdr>
        <a:fill>
          <a:noFill/>
        </a:fill>
      </a:tcStyle>
    </a:lastRow>
    <a:firstRow>
      <a:tcTxStyle b="off" i="off">
        <a:fontRef idx="minor">
          <a:srgbClr val="5C5C5C"/>
        </a:fontRef>
        <a:srgbClr val="5C5C5C"/>
      </a:tcTxStyle>
      <a:tcStyle>
        <a:tcBdr>
          <a:left>
            <a:ln w="12700" cap="flat">
              <a:noFill/>
              <a:miter lim="400000"/>
            </a:ln>
          </a:left>
          <a:right>
            <a:ln w="12700" cap="flat">
              <a:noFill/>
              <a:miter lim="400000"/>
            </a:ln>
          </a:right>
          <a:top>
            <a:ln w="12700" cap="flat">
              <a:noFill/>
              <a:miter lim="400000"/>
            </a:ln>
          </a:top>
          <a:bottom>
            <a:ln w="12700" cap="flat">
              <a:solidFill>
                <a:srgbClr val="5C5C5C"/>
              </a:solidFill>
              <a:prstDash val="solid"/>
              <a:miter lim="400000"/>
            </a:ln>
          </a:bottom>
          <a:insideH>
            <a:ln w="12700" cap="flat">
              <a:solidFill>
                <a:srgbClr val="5C5C5C"/>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112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1143000" y="685800"/>
            <a:ext cx="4572000" cy="3429000"/>
          </a:xfrm>
          <a:prstGeom prst="rect">
            <a:avLst/>
          </a:prstGeom>
        </p:spPr>
        <p:txBody>
          <a:bodyPr/>
          <a:lstStyle/>
          <a:p>
            <a:endParaRPr/>
          </a:p>
        </p:txBody>
      </p:sp>
      <p:sp>
        <p:nvSpPr>
          <p:cNvPr id="126" name="Shape 12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1" name="118295074_2675x2907.jpeg"/>
          <p:cNvSpPr>
            <a:spLocks noGrp="1"/>
          </p:cNvSpPr>
          <p:nvPr>
            <p:ph type="pic" idx="13"/>
          </p:nvPr>
        </p:nvSpPr>
        <p:spPr>
          <a:xfrm>
            <a:off x="-25400" y="-1130300"/>
            <a:ext cx="13045441" cy="14173329"/>
          </a:xfrm>
          <a:prstGeom prst="rect">
            <a:avLst/>
          </a:prstGeom>
        </p:spPr>
        <p:txBody>
          <a:bodyPr lIns="91439" tIns="45719" rIns="91439" bIns="45719">
            <a:noAutofit/>
          </a:bodyPr>
          <a:lstStyle/>
          <a:p>
            <a:endParaRPr/>
          </a:p>
        </p:txBody>
      </p:sp>
      <p:sp>
        <p:nvSpPr>
          <p:cNvPr id="22" name="矩形"/>
          <p:cNvSpPr>
            <a:spLocks noGrp="1"/>
          </p:cNvSpPr>
          <p:nvPr>
            <p:ph type="body" sz="half" idx="14"/>
          </p:nvPr>
        </p:nvSpPr>
        <p:spPr>
          <a:xfrm>
            <a:off x="0" y="5422900"/>
            <a:ext cx="13004800" cy="3606800"/>
          </a:xfrm>
          <a:prstGeom prst="rect">
            <a:avLst/>
          </a:prstGeom>
          <a:solidFill>
            <a:srgbClr val="FFFFFF"/>
          </a:solidFill>
        </p:spPr>
        <p:txBody>
          <a:bodyPr anchor="ctr">
            <a:noAutofit/>
          </a:bodyPr>
          <a:lstStyle/>
          <a:p>
            <a:pPr marL="0" indent="0" algn="ctr">
              <a:spcBef>
                <a:spcPts val="0"/>
              </a:spcBef>
              <a:buSzTx/>
              <a:buFontTx/>
              <a:buNone/>
              <a:defRPr sz="2400">
                <a:latin typeface="+mn-lt"/>
                <a:ea typeface="+mn-ea"/>
                <a:cs typeface="+mn-cs"/>
                <a:sym typeface="Baskerville"/>
              </a:defRPr>
            </a:pPr>
            <a:endParaRPr/>
          </a:p>
        </p:txBody>
      </p:sp>
      <p:sp>
        <p:nvSpPr>
          <p:cNvPr id="23" name="直线"/>
          <p:cNvSpPr>
            <a:spLocks noGrp="1"/>
          </p:cNvSpPr>
          <p:nvPr>
            <p:ph type="body" sz="quarter" idx="15"/>
          </p:nvPr>
        </p:nvSpPr>
        <p:spPr>
          <a:xfrm flipV="1">
            <a:off x="571500" y="7619996"/>
            <a:ext cx="11874500" cy="4"/>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4" name="标题文本"/>
          <p:cNvSpPr txBox="1">
            <a:spLocks noGrp="1"/>
          </p:cNvSpPr>
          <p:nvPr>
            <p:ph type="title"/>
          </p:nvPr>
        </p:nvSpPr>
        <p:spPr>
          <a:xfrm>
            <a:off x="571500" y="5562600"/>
            <a:ext cx="11861800" cy="2209800"/>
          </a:xfrm>
          <a:prstGeom prst="rect">
            <a:avLst/>
          </a:prstGeom>
        </p:spPr>
        <p:txBody>
          <a:bodyPr anchor="b"/>
          <a:lstStyle>
            <a:lvl1pPr algn="r">
              <a:lnSpc>
                <a:spcPct val="80000"/>
              </a:lnSpc>
              <a:spcBef>
                <a:spcPts val="0"/>
              </a:spcBef>
              <a:defRPr sz="12100">
                <a:solidFill>
                  <a:srgbClr val="5C5C5C"/>
                </a:solidFill>
              </a:defRPr>
            </a:lvl1pPr>
          </a:lstStyle>
          <a:p>
            <a:r>
              <a:t>标题文本</a:t>
            </a:r>
          </a:p>
        </p:txBody>
      </p:sp>
      <p:sp>
        <p:nvSpPr>
          <p:cNvPr id="25" name="正文级别 1…"/>
          <p:cNvSpPr txBox="1">
            <a:spLocks noGrp="1"/>
          </p:cNvSpPr>
          <p:nvPr>
            <p:ph type="body" sz="quarter" idx="1"/>
          </p:nvPr>
        </p:nvSpPr>
        <p:spPr>
          <a:xfrm>
            <a:off x="571500" y="7670800"/>
            <a:ext cx="11861800" cy="1231900"/>
          </a:xfrm>
          <a:prstGeom prst="rect">
            <a:avLst/>
          </a:prstGeom>
        </p:spPr>
        <p:txBody>
          <a:bodyPr/>
          <a:lstStyle>
            <a:lvl1pPr marL="0" indent="0" algn="r">
              <a:lnSpc>
                <a:spcPct val="70000"/>
              </a:lnSpc>
              <a:spcBef>
                <a:spcPts val="600"/>
              </a:spcBef>
              <a:buSzTx/>
              <a:buFontTx/>
              <a:buNone/>
              <a:defRPr sz="4800" i="1">
                <a:solidFill>
                  <a:srgbClr val="747676"/>
                </a:solidFill>
              </a:defRPr>
            </a:lvl1pPr>
            <a:lvl2pPr marL="0" indent="0" algn="r">
              <a:lnSpc>
                <a:spcPct val="70000"/>
              </a:lnSpc>
              <a:spcBef>
                <a:spcPts val="600"/>
              </a:spcBef>
              <a:buSzTx/>
              <a:buFontTx/>
              <a:buNone/>
              <a:defRPr sz="4800" i="1">
                <a:solidFill>
                  <a:srgbClr val="747676"/>
                </a:solidFill>
              </a:defRPr>
            </a:lvl2pPr>
            <a:lvl3pPr marL="0" indent="0" algn="r">
              <a:lnSpc>
                <a:spcPct val="70000"/>
              </a:lnSpc>
              <a:spcBef>
                <a:spcPts val="600"/>
              </a:spcBef>
              <a:buSzTx/>
              <a:buFontTx/>
              <a:buNone/>
              <a:defRPr sz="4800" i="1">
                <a:solidFill>
                  <a:srgbClr val="747676"/>
                </a:solidFill>
              </a:defRPr>
            </a:lvl3pPr>
            <a:lvl4pPr marL="0" indent="0" algn="r">
              <a:lnSpc>
                <a:spcPct val="70000"/>
              </a:lnSpc>
              <a:spcBef>
                <a:spcPts val="600"/>
              </a:spcBef>
              <a:buSzTx/>
              <a:buFontTx/>
              <a:buNone/>
              <a:defRPr sz="4800" i="1">
                <a:solidFill>
                  <a:srgbClr val="747676"/>
                </a:solidFill>
              </a:defRPr>
            </a:lvl4pPr>
            <a:lvl5pPr marL="0" indent="0" algn="r">
              <a:lnSpc>
                <a:spcPct val="70000"/>
              </a:lnSpc>
              <a:spcBef>
                <a:spcPts val="600"/>
              </a:spcBef>
              <a:buSzTx/>
              <a:buFontTx/>
              <a:buNone/>
              <a:defRPr sz="4800" i="1">
                <a:solidFill>
                  <a:srgbClr val="747676"/>
                </a:solidFill>
              </a:defRPr>
            </a:lvl5pPr>
          </a:lstStyle>
          <a:p>
            <a:r>
              <a:t>正文级别 1</a:t>
            </a:r>
          </a:p>
          <a:p>
            <a:pPr lvl="1"/>
            <a:r>
              <a:t>正文级别 2</a:t>
            </a:r>
          </a:p>
          <a:p>
            <a:pPr lvl="2"/>
            <a:r>
              <a:t>正文级别 3</a:t>
            </a:r>
          </a:p>
          <a:p>
            <a:pPr lvl="3"/>
            <a:r>
              <a:t>正文级别 4</a:t>
            </a:r>
          </a:p>
          <a:p>
            <a:pPr lvl="4"/>
            <a:r>
              <a:t>正文级别 5</a:t>
            </a:r>
          </a:p>
        </p:txBody>
      </p:sp>
      <p:sp>
        <p:nvSpPr>
          <p:cNvPr id="26" name="幻灯片编号"/>
          <p:cNvSpPr txBox="1">
            <a:spLocks noGrp="1"/>
          </p:cNvSpPr>
          <p:nvPr>
            <p:ph type="sldNum" sz="quarter" idx="2"/>
          </p:nvPr>
        </p:nvSpPr>
        <p:spPr>
          <a:xfrm>
            <a:off x="12084377" y="9194800"/>
            <a:ext cx="317501" cy="330200"/>
          </a:xfrm>
          <a:prstGeom prst="rect">
            <a:avLst/>
          </a:prstGeom>
        </p:spPr>
        <p:txBody>
          <a:bodyPr/>
          <a:lstStyle>
            <a:lvl1pPr>
              <a:defRPr>
                <a:solidFill>
                  <a:srgbClr val="CBCBCB"/>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41" name="182429520_1646x1646.jpeg"/>
          <p:cNvSpPr>
            <a:spLocks noGrp="1"/>
          </p:cNvSpPr>
          <p:nvPr>
            <p:ph type="pic" idx="13"/>
          </p:nvPr>
        </p:nvSpPr>
        <p:spPr>
          <a:xfrm>
            <a:off x="4191000" y="-12700"/>
            <a:ext cx="9779000" cy="9779000"/>
          </a:xfrm>
          <a:prstGeom prst="rect">
            <a:avLst/>
          </a:prstGeom>
        </p:spPr>
        <p:txBody>
          <a:bodyPr lIns="91439" tIns="45719" rIns="91439" bIns="45719">
            <a:noAutofit/>
          </a:bodyPr>
          <a:lstStyle/>
          <a:p>
            <a:endParaRPr/>
          </a:p>
        </p:txBody>
      </p:sp>
      <p:sp>
        <p:nvSpPr>
          <p:cNvPr id="42" name="直线"/>
          <p:cNvSpPr>
            <a:spLocks noGrp="1"/>
          </p:cNvSpPr>
          <p:nvPr>
            <p:ph type="body" sz="quarter" idx="14"/>
          </p:nvPr>
        </p:nvSpPr>
        <p:spPr>
          <a:xfrm flipV="1">
            <a:off x="571500" y="7619998"/>
            <a:ext cx="645160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43" name="标题文本"/>
          <p:cNvSpPr txBox="1">
            <a:spLocks noGrp="1"/>
          </p:cNvSpPr>
          <p:nvPr>
            <p:ph type="title"/>
          </p:nvPr>
        </p:nvSpPr>
        <p:spPr>
          <a:xfrm>
            <a:off x="571500" y="571500"/>
            <a:ext cx="6451600" cy="7213600"/>
          </a:xfrm>
          <a:prstGeom prst="rect">
            <a:avLst/>
          </a:prstGeom>
        </p:spPr>
        <p:txBody>
          <a:bodyPr anchor="b"/>
          <a:lstStyle>
            <a:lvl1pPr algn="r">
              <a:lnSpc>
                <a:spcPct val="80000"/>
              </a:lnSpc>
              <a:spcBef>
                <a:spcPts val="0"/>
              </a:spcBef>
              <a:defRPr sz="12100">
                <a:solidFill>
                  <a:srgbClr val="5C5C5C"/>
                </a:solidFill>
              </a:defRPr>
            </a:lvl1pPr>
          </a:lstStyle>
          <a:p>
            <a:r>
              <a:t>标题文本</a:t>
            </a:r>
          </a:p>
        </p:txBody>
      </p:sp>
      <p:sp>
        <p:nvSpPr>
          <p:cNvPr id="44" name="正文级别 1…"/>
          <p:cNvSpPr txBox="1">
            <a:spLocks noGrp="1"/>
          </p:cNvSpPr>
          <p:nvPr>
            <p:ph type="body" sz="quarter" idx="1"/>
          </p:nvPr>
        </p:nvSpPr>
        <p:spPr>
          <a:xfrm>
            <a:off x="571500" y="7670800"/>
            <a:ext cx="6451600" cy="1358900"/>
          </a:xfrm>
          <a:prstGeom prst="rect">
            <a:avLst/>
          </a:prstGeom>
        </p:spPr>
        <p:txBody>
          <a:bodyPr/>
          <a:lstStyle>
            <a:lvl1pPr marL="0" indent="0" algn="r">
              <a:lnSpc>
                <a:spcPct val="70000"/>
              </a:lnSpc>
              <a:spcBef>
                <a:spcPts val="600"/>
              </a:spcBef>
              <a:buSzTx/>
              <a:buFontTx/>
              <a:buNone/>
              <a:defRPr sz="4800" i="1">
                <a:solidFill>
                  <a:srgbClr val="747676"/>
                </a:solidFill>
              </a:defRPr>
            </a:lvl1pPr>
            <a:lvl2pPr marL="0" indent="0" algn="r">
              <a:lnSpc>
                <a:spcPct val="70000"/>
              </a:lnSpc>
              <a:spcBef>
                <a:spcPts val="600"/>
              </a:spcBef>
              <a:buSzTx/>
              <a:buFontTx/>
              <a:buNone/>
              <a:defRPr sz="4800" i="1">
                <a:solidFill>
                  <a:srgbClr val="747676"/>
                </a:solidFill>
              </a:defRPr>
            </a:lvl2pPr>
            <a:lvl3pPr marL="0" indent="0" algn="r">
              <a:lnSpc>
                <a:spcPct val="70000"/>
              </a:lnSpc>
              <a:spcBef>
                <a:spcPts val="600"/>
              </a:spcBef>
              <a:buSzTx/>
              <a:buFontTx/>
              <a:buNone/>
              <a:defRPr sz="4800" i="1">
                <a:solidFill>
                  <a:srgbClr val="747676"/>
                </a:solidFill>
              </a:defRPr>
            </a:lvl3pPr>
            <a:lvl4pPr marL="0" indent="0" algn="r">
              <a:lnSpc>
                <a:spcPct val="70000"/>
              </a:lnSpc>
              <a:spcBef>
                <a:spcPts val="600"/>
              </a:spcBef>
              <a:buSzTx/>
              <a:buFontTx/>
              <a:buNone/>
              <a:defRPr sz="4800" i="1">
                <a:solidFill>
                  <a:srgbClr val="747676"/>
                </a:solidFill>
              </a:defRPr>
            </a:lvl4pPr>
            <a:lvl5pPr marL="0" indent="0" algn="r">
              <a:lnSpc>
                <a:spcPct val="70000"/>
              </a:lnSpc>
              <a:spcBef>
                <a:spcPts val="600"/>
              </a:spcBef>
              <a:buSzTx/>
              <a:buFontTx/>
              <a:buNone/>
              <a:defRPr sz="4800" i="1">
                <a:solidFill>
                  <a:srgbClr val="747676"/>
                </a:solidFill>
              </a:defRPr>
            </a:lvl5pPr>
          </a:lstStyle>
          <a:p>
            <a:r>
              <a:t>正文级别 1</a:t>
            </a:r>
          </a:p>
          <a:p>
            <a:pPr lvl="1"/>
            <a:r>
              <a:t>正文级别 2</a:t>
            </a:r>
          </a:p>
          <a:p>
            <a:pPr lvl="2"/>
            <a:r>
              <a:t>正文级别 3</a:t>
            </a:r>
          </a:p>
          <a:p>
            <a:pPr lvl="3"/>
            <a:r>
              <a:t>正文级别 4</a:t>
            </a:r>
          </a:p>
          <a:p>
            <a:pPr lvl="4"/>
            <a:r>
              <a:t>正文级别 5</a:t>
            </a:r>
          </a:p>
        </p:txBody>
      </p:sp>
      <p:sp>
        <p:nvSpPr>
          <p:cNvPr id="45" name="幻灯片编号"/>
          <p:cNvSpPr txBox="1">
            <a:spLocks noGrp="1"/>
          </p:cNvSpPr>
          <p:nvPr>
            <p:ph type="sldNum" sz="quarter" idx="2"/>
          </p:nvPr>
        </p:nvSpPr>
        <p:spPr>
          <a:xfrm>
            <a:off x="12084377" y="9194800"/>
            <a:ext cx="317501" cy="330200"/>
          </a:xfrm>
          <a:prstGeom prst="rect">
            <a:avLst/>
          </a:prstGeom>
        </p:spPr>
        <p:txBody>
          <a:bodyPr/>
          <a:lstStyle>
            <a:lvl1pPr>
              <a:defRPr>
                <a:solidFill>
                  <a:srgbClr val="CBCBCB"/>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61" name="直线"/>
          <p:cNvSpPr>
            <a:spLocks noGrp="1"/>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62" name="标题文本"/>
          <p:cNvSpPr txBox="1">
            <a:spLocks noGrp="1"/>
          </p:cNvSpPr>
          <p:nvPr>
            <p:ph type="title"/>
          </p:nvPr>
        </p:nvSpPr>
        <p:spPr>
          <a:prstGeom prst="rect">
            <a:avLst/>
          </a:prstGeom>
        </p:spPr>
        <p:txBody>
          <a:bodyPr/>
          <a:lstStyle/>
          <a:p>
            <a:r>
              <a:t>标题文本</a:t>
            </a:r>
          </a:p>
        </p:txBody>
      </p:sp>
      <p:sp>
        <p:nvSpPr>
          <p:cNvPr id="6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90" name="118295074_2675x2907.jpeg"/>
          <p:cNvSpPr>
            <a:spLocks noGrp="1"/>
          </p:cNvSpPr>
          <p:nvPr>
            <p:ph type="pic" idx="13"/>
          </p:nvPr>
        </p:nvSpPr>
        <p:spPr>
          <a:xfrm>
            <a:off x="571500" y="508000"/>
            <a:ext cx="7454900" cy="8099439"/>
          </a:xfrm>
          <a:prstGeom prst="rect">
            <a:avLst/>
          </a:prstGeom>
        </p:spPr>
        <p:txBody>
          <a:bodyPr lIns="91439" tIns="45719" rIns="91439" bIns="45719">
            <a:noAutofit/>
          </a:bodyPr>
          <a:lstStyle/>
          <a:p>
            <a:endParaRPr/>
          </a:p>
        </p:txBody>
      </p:sp>
      <p:sp>
        <p:nvSpPr>
          <p:cNvPr id="91" name="182741592_1098x949.jpeg"/>
          <p:cNvSpPr>
            <a:spLocks noGrp="1"/>
          </p:cNvSpPr>
          <p:nvPr>
            <p:ph type="pic" sz="quarter" idx="14"/>
          </p:nvPr>
        </p:nvSpPr>
        <p:spPr>
          <a:xfrm>
            <a:off x="7944067" y="424462"/>
            <a:ext cx="5275146" cy="4559301"/>
          </a:xfrm>
          <a:prstGeom prst="rect">
            <a:avLst/>
          </a:prstGeom>
        </p:spPr>
        <p:txBody>
          <a:bodyPr lIns="91439" tIns="45719" rIns="91439" bIns="45719">
            <a:noAutofit/>
          </a:bodyPr>
          <a:lstStyle/>
          <a:p>
            <a:endParaRPr/>
          </a:p>
        </p:txBody>
      </p:sp>
      <p:sp>
        <p:nvSpPr>
          <p:cNvPr id="92" name="182429520_1646x1646.jpeg"/>
          <p:cNvSpPr>
            <a:spLocks noGrp="1"/>
          </p:cNvSpPr>
          <p:nvPr>
            <p:ph type="pic" sz="quarter" idx="15"/>
          </p:nvPr>
        </p:nvSpPr>
        <p:spPr>
          <a:xfrm>
            <a:off x="8102600" y="4267200"/>
            <a:ext cx="4470400" cy="4470400"/>
          </a:xfrm>
          <a:prstGeom prst="rect">
            <a:avLst/>
          </a:prstGeom>
        </p:spPr>
        <p:txBody>
          <a:bodyPr lIns="91439" tIns="45719" rIns="91439" bIns="45719">
            <a:noAutofit/>
          </a:bodyPr>
          <a:lstStyle/>
          <a:p>
            <a:endParaRPr/>
          </a:p>
        </p:txBody>
      </p:sp>
      <p:sp>
        <p:nvSpPr>
          <p:cNvPr id="93" name="正文级别 1…"/>
          <p:cNvSpPr txBox="1">
            <a:spLocks noGrp="1"/>
          </p:cNvSpPr>
          <p:nvPr>
            <p:ph type="body" sz="quarter" idx="1"/>
          </p:nvPr>
        </p:nvSpPr>
        <p:spPr>
          <a:xfrm>
            <a:off x="571500" y="8051800"/>
            <a:ext cx="11861800" cy="1333500"/>
          </a:xfrm>
          <a:prstGeom prst="rect">
            <a:avLst/>
          </a:prstGeom>
        </p:spPr>
        <p:txBody>
          <a:bodyPr/>
          <a:lstStyle>
            <a:lvl1pPr marL="0" indent="0">
              <a:spcBef>
                <a:spcPts val="1400"/>
              </a:spcBef>
              <a:buSzTx/>
              <a:buFontTx/>
              <a:buNone/>
              <a:defRPr sz="2800" i="1" spc="28"/>
            </a:lvl1pPr>
            <a:lvl2pPr marL="0" indent="0">
              <a:spcBef>
                <a:spcPts val="1400"/>
              </a:spcBef>
              <a:buSzTx/>
              <a:buFontTx/>
              <a:buNone/>
              <a:defRPr sz="2800" i="1" spc="28"/>
            </a:lvl2pPr>
            <a:lvl3pPr marL="0" indent="0">
              <a:spcBef>
                <a:spcPts val="1400"/>
              </a:spcBef>
              <a:buSzTx/>
              <a:buFontTx/>
              <a:buNone/>
              <a:defRPr sz="2800" i="1" spc="28"/>
            </a:lvl3pPr>
            <a:lvl4pPr marL="0" indent="0">
              <a:spcBef>
                <a:spcPts val="1400"/>
              </a:spcBef>
              <a:buSzTx/>
              <a:buFontTx/>
              <a:buNone/>
              <a:defRPr sz="2800" i="1" spc="28"/>
            </a:lvl4pPr>
            <a:lvl5pPr marL="0" indent="0">
              <a:spcBef>
                <a:spcPts val="1400"/>
              </a:spcBef>
              <a:buSzTx/>
              <a:buFontTx/>
              <a:buNone/>
              <a:defRPr sz="2800" i="1" spc="28"/>
            </a:lvl5pPr>
          </a:lstStyle>
          <a:p>
            <a:r>
              <a:t>正文级别 1</a:t>
            </a:r>
          </a:p>
          <a:p>
            <a:pPr lvl="1"/>
            <a:r>
              <a:t>正文级别 2</a:t>
            </a:r>
          </a:p>
          <a:p>
            <a:pPr lvl="2"/>
            <a:r>
              <a:t>正文级别 3</a:t>
            </a:r>
          </a:p>
          <a:p>
            <a:pPr lvl="3"/>
            <a:r>
              <a:t>正文级别 4</a:t>
            </a:r>
          </a:p>
          <a:p>
            <a:pPr lvl="4"/>
            <a:r>
              <a:t>正文级别 5</a:t>
            </a:r>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11" name="118295074_2675x2907.jpeg"/>
          <p:cNvSpPr>
            <a:spLocks noGrp="1"/>
          </p:cNvSpPr>
          <p:nvPr>
            <p:ph type="pic" idx="13"/>
          </p:nvPr>
        </p:nvSpPr>
        <p:spPr>
          <a:xfrm>
            <a:off x="-63500" y="-139700"/>
            <a:ext cx="13144500" cy="14280952"/>
          </a:xfrm>
          <a:prstGeom prst="rect">
            <a:avLst/>
          </a:prstGeom>
        </p:spPr>
        <p:txBody>
          <a:bodyPr lIns="91439" tIns="45719" rIns="91439" bIns="45719">
            <a:noAutofit/>
          </a:bodyPr>
          <a:lstStyle/>
          <a:p>
            <a:endParaRPr/>
          </a:p>
        </p:txBody>
      </p:sp>
      <p:sp>
        <p:nvSpPr>
          <p:cNvPr id="112" name="幻灯片编号"/>
          <p:cNvSpPr txBox="1">
            <a:spLocks noGrp="1"/>
          </p:cNvSpPr>
          <p:nvPr>
            <p:ph type="sldNum" sz="quarter" idx="2"/>
          </p:nvPr>
        </p:nvSpPr>
        <p:spPr>
          <a:prstGeom prst="rect">
            <a:avLst/>
          </a:prstGeom>
        </p:spPr>
        <p:txBody>
          <a:bodyPr/>
          <a:lstStyle>
            <a:lvl1pPr>
              <a:defRPr>
                <a:solidFill>
                  <a:srgbClr val="CBCBCB"/>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571500" y="723900"/>
            <a:ext cx="11861800" cy="723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标题文本</a:t>
            </a:r>
          </a:p>
        </p:txBody>
      </p:sp>
      <p:sp>
        <p:nvSpPr>
          <p:cNvPr id="3" name="正文级别 1…"/>
          <p:cNvSpPr txBox="1">
            <a:spLocks noGrp="1"/>
          </p:cNvSpPr>
          <p:nvPr>
            <p:ph type="body" idx="1"/>
          </p:nvPr>
        </p:nvSpPr>
        <p:spPr>
          <a:xfrm>
            <a:off x="571500" y="1803400"/>
            <a:ext cx="11861800" cy="7226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2072911" y="9194800"/>
            <a:ext cx="317501" cy="330200"/>
          </a:xfrm>
          <a:prstGeom prst="rect">
            <a:avLst/>
          </a:prstGeom>
          <a:ln w="12700">
            <a:miter lim="400000"/>
          </a:ln>
        </p:spPr>
        <p:txBody>
          <a:bodyPr wrap="none" lIns="50800" tIns="50800" rIns="50800" bIns="50800">
            <a:spAutoFit/>
          </a:bodyPr>
          <a:lstStyle>
            <a:lvl1pPr algn="r">
              <a:spcBef>
                <a:spcPts val="0"/>
              </a:spcBef>
              <a:defRPr sz="1600" i="0" spc="0">
                <a:solidFill>
                  <a:srgbClr val="747676"/>
                </a:solidFill>
                <a:latin typeface="+mn-lt"/>
                <a:ea typeface="+mn-ea"/>
                <a:cs typeface="+mn-cs"/>
                <a:sym typeface="Baskervill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2" r:id="rId2"/>
    <p:sldLayoutId id="2147483654" r:id="rId3"/>
    <p:sldLayoutId id="2147483657" r:id="rId4"/>
    <p:sldLayoutId id="2147483659" r:id="rId5"/>
  </p:sldLayoutIdLst>
  <p:transition spd="med"/>
  <p:txStyles>
    <p:titleStyle>
      <a:lvl1pPr marL="0" marR="0" indent="0" algn="l" defTabSz="584200" rtl="0" latinLnBrk="0">
        <a:lnSpc>
          <a:spcPct val="100000"/>
        </a:lnSpc>
        <a:spcBef>
          <a:spcPts val="2300"/>
        </a:spcBef>
        <a:spcAft>
          <a:spcPts val="0"/>
        </a:spcAft>
        <a:buClrTx/>
        <a:buSzTx/>
        <a:buFontTx/>
        <a:buNone/>
        <a:tabLst/>
        <a:defRPr sz="5200" b="0" i="0" u="none" strike="noStrike" cap="all" spc="0" baseline="0">
          <a:solidFill>
            <a:srgbClr val="747676"/>
          </a:solidFill>
          <a:uFillTx/>
          <a:latin typeface="+mn-lt"/>
          <a:ea typeface="+mn-ea"/>
          <a:cs typeface="+mn-cs"/>
          <a:sym typeface="Baskerville"/>
        </a:defRPr>
      </a:lvl1pPr>
      <a:lvl2pPr marL="0" marR="0" indent="342900" algn="l" defTabSz="584200" rtl="0" latinLnBrk="0">
        <a:lnSpc>
          <a:spcPct val="100000"/>
        </a:lnSpc>
        <a:spcBef>
          <a:spcPts val="2300"/>
        </a:spcBef>
        <a:spcAft>
          <a:spcPts val="0"/>
        </a:spcAft>
        <a:buClrTx/>
        <a:buSzTx/>
        <a:buFontTx/>
        <a:buNone/>
        <a:tabLst/>
        <a:defRPr sz="5200" b="0" i="0" u="none" strike="noStrike" cap="all" spc="0" baseline="0">
          <a:solidFill>
            <a:srgbClr val="747676"/>
          </a:solidFill>
          <a:uFillTx/>
          <a:latin typeface="+mn-lt"/>
          <a:ea typeface="+mn-ea"/>
          <a:cs typeface="+mn-cs"/>
          <a:sym typeface="Baskerville"/>
        </a:defRPr>
      </a:lvl2pPr>
      <a:lvl3pPr marL="0" marR="0" indent="685800" algn="l" defTabSz="584200" rtl="0" latinLnBrk="0">
        <a:lnSpc>
          <a:spcPct val="100000"/>
        </a:lnSpc>
        <a:spcBef>
          <a:spcPts val="2300"/>
        </a:spcBef>
        <a:spcAft>
          <a:spcPts val="0"/>
        </a:spcAft>
        <a:buClrTx/>
        <a:buSzTx/>
        <a:buFontTx/>
        <a:buNone/>
        <a:tabLst/>
        <a:defRPr sz="5200" b="0" i="0" u="none" strike="noStrike" cap="all" spc="0" baseline="0">
          <a:solidFill>
            <a:srgbClr val="747676"/>
          </a:solidFill>
          <a:uFillTx/>
          <a:latin typeface="+mn-lt"/>
          <a:ea typeface="+mn-ea"/>
          <a:cs typeface="+mn-cs"/>
          <a:sym typeface="Baskerville"/>
        </a:defRPr>
      </a:lvl3pPr>
      <a:lvl4pPr marL="0" marR="0" indent="1028700" algn="l" defTabSz="584200" rtl="0" latinLnBrk="0">
        <a:lnSpc>
          <a:spcPct val="100000"/>
        </a:lnSpc>
        <a:spcBef>
          <a:spcPts val="2300"/>
        </a:spcBef>
        <a:spcAft>
          <a:spcPts val="0"/>
        </a:spcAft>
        <a:buClrTx/>
        <a:buSzTx/>
        <a:buFontTx/>
        <a:buNone/>
        <a:tabLst/>
        <a:defRPr sz="5200" b="0" i="0" u="none" strike="noStrike" cap="all" spc="0" baseline="0">
          <a:solidFill>
            <a:srgbClr val="747676"/>
          </a:solidFill>
          <a:uFillTx/>
          <a:latin typeface="+mn-lt"/>
          <a:ea typeface="+mn-ea"/>
          <a:cs typeface="+mn-cs"/>
          <a:sym typeface="Baskerville"/>
        </a:defRPr>
      </a:lvl4pPr>
      <a:lvl5pPr marL="0" marR="0" indent="1371600" algn="l" defTabSz="584200" rtl="0" latinLnBrk="0">
        <a:lnSpc>
          <a:spcPct val="100000"/>
        </a:lnSpc>
        <a:spcBef>
          <a:spcPts val="2300"/>
        </a:spcBef>
        <a:spcAft>
          <a:spcPts val="0"/>
        </a:spcAft>
        <a:buClrTx/>
        <a:buSzTx/>
        <a:buFontTx/>
        <a:buNone/>
        <a:tabLst/>
        <a:defRPr sz="5200" b="0" i="0" u="none" strike="noStrike" cap="all" spc="0" baseline="0">
          <a:solidFill>
            <a:srgbClr val="747676"/>
          </a:solidFill>
          <a:uFillTx/>
          <a:latin typeface="+mn-lt"/>
          <a:ea typeface="+mn-ea"/>
          <a:cs typeface="+mn-cs"/>
          <a:sym typeface="Baskerville"/>
        </a:defRPr>
      </a:lvl5pPr>
      <a:lvl6pPr marL="0" marR="0" indent="1714500" algn="l" defTabSz="584200" rtl="0" latinLnBrk="0">
        <a:lnSpc>
          <a:spcPct val="100000"/>
        </a:lnSpc>
        <a:spcBef>
          <a:spcPts val="2300"/>
        </a:spcBef>
        <a:spcAft>
          <a:spcPts val="0"/>
        </a:spcAft>
        <a:buClrTx/>
        <a:buSzTx/>
        <a:buFontTx/>
        <a:buNone/>
        <a:tabLst/>
        <a:defRPr sz="5200" b="0" i="0" u="none" strike="noStrike" cap="all" spc="0" baseline="0">
          <a:solidFill>
            <a:srgbClr val="747676"/>
          </a:solidFill>
          <a:uFillTx/>
          <a:latin typeface="+mn-lt"/>
          <a:ea typeface="+mn-ea"/>
          <a:cs typeface="+mn-cs"/>
          <a:sym typeface="Baskerville"/>
        </a:defRPr>
      </a:lvl6pPr>
      <a:lvl7pPr marL="0" marR="0" indent="2057400" algn="l" defTabSz="584200" rtl="0" latinLnBrk="0">
        <a:lnSpc>
          <a:spcPct val="100000"/>
        </a:lnSpc>
        <a:spcBef>
          <a:spcPts val="2300"/>
        </a:spcBef>
        <a:spcAft>
          <a:spcPts val="0"/>
        </a:spcAft>
        <a:buClrTx/>
        <a:buSzTx/>
        <a:buFontTx/>
        <a:buNone/>
        <a:tabLst/>
        <a:defRPr sz="5200" b="0" i="0" u="none" strike="noStrike" cap="all" spc="0" baseline="0">
          <a:solidFill>
            <a:srgbClr val="747676"/>
          </a:solidFill>
          <a:uFillTx/>
          <a:latin typeface="+mn-lt"/>
          <a:ea typeface="+mn-ea"/>
          <a:cs typeface="+mn-cs"/>
          <a:sym typeface="Baskerville"/>
        </a:defRPr>
      </a:lvl7pPr>
      <a:lvl8pPr marL="0" marR="0" indent="2400300" algn="l" defTabSz="584200" rtl="0" latinLnBrk="0">
        <a:lnSpc>
          <a:spcPct val="100000"/>
        </a:lnSpc>
        <a:spcBef>
          <a:spcPts val="2300"/>
        </a:spcBef>
        <a:spcAft>
          <a:spcPts val="0"/>
        </a:spcAft>
        <a:buClrTx/>
        <a:buSzTx/>
        <a:buFontTx/>
        <a:buNone/>
        <a:tabLst/>
        <a:defRPr sz="5200" b="0" i="0" u="none" strike="noStrike" cap="all" spc="0" baseline="0">
          <a:solidFill>
            <a:srgbClr val="747676"/>
          </a:solidFill>
          <a:uFillTx/>
          <a:latin typeface="+mn-lt"/>
          <a:ea typeface="+mn-ea"/>
          <a:cs typeface="+mn-cs"/>
          <a:sym typeface="Baskerville"/>
        </a:defRPr>
      </a:lvl8pPr>
      <a:lvl9pPr marL="0" marR="0" indent="2743200" algn="l" defTabSz="584200" rtl="0" latinLnBrk="0">
        <a:lnSpc>
          <a:spcPct val="100000"/>
        </a:lnSpc>
        <a:spcBef>
          <a:spcPts val="2300"/>
        </a:spcBef>
        <a:spcAft>
          <a:spcPts val="0"/>
        </a:spcAft>
        <a:buClrTx/>
        <a:buSzTx/>
        <a:buFontTx/>
        <a:buNone/>
        <a:tabLst/>
        <a:defRPr sz="5200" b="0" i="0" u="none" strike="noStrike" cap="all" spc="0" baseline="0">
          <a:solidFill>
            <a:srgbClr val="747676"/>
          </a:solidFill>
          <a:uFillTx/>
          <a:latin typeface="+mn-lt"/>
          <a:ea typeface="+mn-ea"/>
          <a:cs typeface="+mn-cs"/>
          <a:sym typeface="Baskerville"/>
        </a:defRPr>
      </a:lvl9pPr>
    </p:titleStyle>
    <p:bodyStyle>
      <a:lvl1pPr marL="4699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solidFill>
            <a:srgbClr val="5C5C5C"/>
          </a:solidFill>
          <a:uFillTx/>
          <a:latin typeface="Iowan Old Style"/>
          <a:ea typeface="Iowan Old Style"/>
          <a:cs typeface="Iowan Old Style"/>
          <a:sym typeface="Iowan Old Style"/>
        </a:defRPr>
      </a:lvl1pPr>
      <a:lvl2pPr marL="9398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solidFill>
            <a:srgbClr val="5C5C5C"/>
          </a:solidFill>
          <a:uFillTx/>
          <a:latin typeface="Iowan Old Style"/>
          <a:ea typeface="Iowan Old Style"/>
          <a:cs typeface="Iowan Old Style"/>
          <a:sym typeface="Iowan Old Style"/>
        </a:defRPr>
      </a:lvl2pPr>
      <a:lvl3pPr marL="14097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solidFill>
            <a:srgbClr val="5C5C5C"/>
          </a:solidFill>
          <a:uFillTx/>
          <a:latin typeface="Iowan Old Style"/>
          <a:ea typeface="Iowan Old Style"/>
          <a:cs typeface="Iowan Old Style"/>
          <a:sym typeface="Iowan Old Style"/>
        </a:defRPr>
      </a:lvl3pPr>
      <a:lvl4pPr marL="18796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solidFill>
            <a:srgbClr val="5C5C5C"/>
          </a:solidFill>
          <a:uFillTx/>
          <a:latin typeface="Iowan Old Style"/>
          <a:ea typeface="Iowan Old Style"/>
          <a:cs typeface="Iowan Old Style"/>
          <a:sym typeface="Iowan Old Style"/>
        </a:defRPr>
      </a:lvl4pPr>
      <a:lvl5pPr marL="23495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solidFill>
            <a:srgbClr val="5C5C5C"/>
          </a:solidFill>
          <a:uFillTx/>
          <a:latin typeface="Iowan Old Style"/>
          <a:ea typeface="Iowan Old Style"/>
          <a:cs typeface="Iowan Old Style"/>
          <a:sym typeface="Iowan Old Style"/>
        </a:defRPr>
      </a:lvl5pPr>
      <a:lvl6pPr marL="28194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solidFill>
            <a:srgbClr val="5C5C5C"/>
          </a:solidFill>
          <a:uFillTx/>
          <a:latin typeface="Iowan Old Style"/>
          <a:ea typeface="Iowan Old Style"/>
          <a:cs typeface="Iowan Old Style"/>
          <a:sym typeface="Iowan Old Style"/>
        </a:defRPr>
      </a:lvl6pPr>
      <a:lvl7pPr marL="32893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solidFill>
            <a:srgbClr val="5C5C5C"/>
          </a:solidFill>
          <a:uFillTx/>
          <a:latin typeface="Iowan Old Style"/>
          <a:ea typeface="Iowan Old Style"/>
          <a:cs typeface="Iowan Old Style"/>
          <a:sym typeface="Iowan Old Style"/>
        </a:defRPr>
      </a:lvl7pPr>
      <a:lvl8pPr marL="37592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solidFill>
            <a:srgbClr val="5C5C5C"/>
          </a:solidFill>
          <a:uFillTx/>
          <a:latin typeface="Iowan Old Style"/>
          <a:ea typeface="Iowan Old Style"/>
          <a:cs typeface="Iowan Old Style"/>
          <a:sym typeface="Iowan Old Style"/>
        </a:defRPr>
      </a:lvl8pPr>
      <a:lvl9pPr marL="42291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solidFill>
            <a:srgbClr val="5C5C5C"/>
          </a:solidFill>
          <a:uFillTx/>
          <a:latin typeface="Iowan Old Style"/>
          <a:ea typeface="Iowan Old Style"/>
          <a:cs typeface="Iowan Old Style"/>
          <a:sym typeface="Iowan Old Style"/>
        </a:defRPr>
      </a:lvl9pPr>
    </p:bodyStyle>
    <p:otherStyle>
      <a:lvl1pPr marL="0" marR="0" indent="0" algn="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Baskerville"/>
        </a:defRPr>
      </a:lvl1pPr>
      <a:lvl2pPr marL="0" marR="0" indent="228600" algn="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Baskerville"/>
        </a:defRPr>
      </a:lvl2pPr>
      <a:lvl3pPr marL="0" marR="0" indent="457200" algn="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Baskerville"/>
        </a:defRPr>
      </a:lvl3pPr>
      <a:lvl4pPr marL="0" marR="0" indent="685800" algn="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Baskerville"/>
        </a:defRPr>
      </a:lvl4pPr>
      <a:lvl5pPr marL="0" marR="0" indent="914400" algn="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Baskerville"/>
        </a:defRPr>
      </a:lvl5pPr>
      <a:lvl6pPr marL="0" marR="0" indent="1143000" algn="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Baskerville"/>
        </a:defRPr>
      </a:lvl6pPr>
      <a:lvl7pPr marL="0" marR="0" indent="1371600" algn="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Baskerville"/>
        </a:defRPr>
      </a:lvl7pPr>
      <a:lvl8pPr marL="0" marR="0" indent="1600200" algn="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Baskerville"/>
        </a:defRPr>
      </a:lvl8pPr>
      <a:lvl9pPr marL="0" marR="0" indent="1828800" algn="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Baskervill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book.douban.com/"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图像" descr="图像"/>
          <p:cNvPicPr>
            <a:picLocks noGrp="1" noChangeAspect="1"/>
          </p:cNvPicPr>
          <p:nvPr>
            <p:ph type="pic" idx="13"/>
          </p:nvPr>
        </p:nvPicPr>
        <p:blipFill>
          <a:blip r:embed="rId2"/>
          <a:srcRect l="194" t="7974" r="116" b="23208"/>
          <a:stretch>
            <a:fillRect/>
          </a:stretch>
        </p:blipFill>
        <p:spPr>
          <a:xfrm>
            <a:off x="0" y="0"/>
            <a:ext cx="13004800" cy="9753600"/>
          </a:xfrm>
          <a:prstGeom prst="rect">
            <a:avLst/>
          </a:prstGeom>
        </p:spPr>
      </p:pic>
      <p:sp>
        <p:nvSpPr>
          <p:cNvPr id="133" name="矩形"/>
          <p:cNvSpPr>
            <a:spLocks noGrp="1"/>
          </p:cNvSpPr>
          <p:nvPr>
            <p:ph type="body" idx="14"/>
          </p:nvPr>
        </p:nvSpPr>
        <p:spPr>
          <a:prstGeom prst="rect">
            <a:avLst/>
          </a:prstGeom>
        </p:spPr>
        <p:txBody>
          <a:bodyPr/>
          <a:lstStyle/>
          <a:p>
            <a:pPr marL="0" indent="0" algn="ctr">
              <a:spcBef>
                <a:spcPts val="0"/>
              </a:spcBef>
              <a:buSzTx/>
              <a:buFontTx/>
              <a:buNone/>
              <a:defRPr sz="2400">
                <a:latin typeface="+mn-lt"/>
                <a:ea typeface="+mn-ea"/>
                <a:cs typeface="+mn-cs"/>
                <a:sym typeface="Baskerville"/>
              </a:defRPr>
            </a:pPr>
            <a:endParaRPr dirty="0"/>
          </a:p>
        </p:txBody>
      </p:sp>
      <p:sp>
        <p:nvSpPr>
          <p:cNvPr id="134" name="直线"/>
          <p:cNvSpPr>
            <a:spLocks noGrp="1"/>
          </p:cNvSpPr>
          <p:nvPr>
            <p:ph type="body" idx="15"/>
          </p:nvPr>
        </p:nvSpPr>
        <p:spPr>
          <a:xfrm flipV="1">
            <a:off x="687246" y="7230154"/>
            <a:ext cx="11874500" cy="4"/>
          </a:xfrm>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dirty="0"/>
          </a:p>
        </p:txBody>
      </p:sp>
      <p:sp>
        <p:nvSpPr>
          <p:cNvPr id="135" name="标题"/>
          <p:cNvSpPr txBox="1">
            <a:spLocks noGrp="1"/>
          </p:cNvSpPr>
          <p:nvPr>
            <p:ph type="title"/>
          </p:nvPr>
        </p:nvSpPr>
        <p:spPr>
          <a:xfrm>
            <a:off x="136324" y="5579838"/>
            <a:ext cx="12732152" cy="1798124"/>
          </a:xfrm>
          <a:prstGeom prst="rect">
            <a:avLst/>
          </a:prstGeom>
        </p:spPr>
        <p:txBody>
          <a:bodyPr>
            <a:noAutofit/>
          </a:bodyPr>
          <a:lstStyle/>
          <a:p>
            <a:pPr algn="ctr" defTabSz="572516">
              <a:defRPr sz="11858"/>
            </a:pPr>
            <a:r>
              <a:rPr lang="en-US" altLang="zh-CN" sz="8800" b="1" dirty="0"/>
              <a:t>Python</a:t>
            </a:r>
            <a:r>
              <a:rPr lang="zh-CN" altLang="en-US" sz="8800" b="1" dirty="0"/>
              <a:t>课程作业</a:t>
            </a:r>
            <a:endParaRPr sz="8800" b="1" dirty="0"/>
          </a:p>
        </p:txBody>
      </p:sp>
      <p:sp>
        <p:nvSpPr>
          <p:cNvPr id="136" name="正文"/>
          <p:cNvSpPr txBox="1">
            <a:spLocks noGrp="1"/>
          </p:cNvSpPr>
          <p:nvPr>
            <p:ph type="body" sz="quarter" idx="1"/>
          </p:nvPr>
        </p:nvSpPr>
        <p:spPr>
          <a:xfrm>
            <a:off x="571500" y="7534900"/>
            <a:ext cx="11874500" cy="1208383"/>
          </a:xfrm>
          <a:prstGeom prst="rect">
            <a:avLst/>
          </a:prstGeom>
        </p:spPr>
        <p:txBody>
          <a:bodyPr>
            <a:normAutofit fontScale="85000" lnSpcReduction="20000"/>
          </a:bodyPr>
          <a:lstStyle/>
          <a:p>
            <a:r>
              <a:rPr lang="zh-CN" altLang="en-US" dirty="0"/>
              <a:t>爬虫案例</a:t>
            </a:r>
            <a:r>
              <a:rPr lang="en-US" altLang="zh-CN" dirty="0"/>
              <a:t>——</a:t>
            </a:r>
            <a:r>
              <a:rPr lang="zh-CN" altLang="en-US" dirty="0"/>
              <a:t>豆瓣图书搜索结果爬取</a:t>
            </a:r>
            <a:endParaRPr lang="en-US" altLang="zh-CN" dirty="0"/>
          </a:p>
          <a:p>
            <a:endParaRPr lang="en-US" altLang="zh-CN" dirty="0"/>
          </a:p>
          <a:p>
            <a:r>
              <a:rPr lang="en-US" altLang="zh-CN" sz="3300" dirty="0"/>
              <a:t>——17</a:t>
            </a:r>
            <a:r>
              <a:rPr lang="zh-CN" altLang="en-US" sz="3300" dirty="0"/>
              <a:t>计算机</a:t>
            </a:r>
            <a:r>
              <a:rPr lang="en-US" altLang="zh-CN" sz="3300" dirty="0"/>
              <a:t>1 </a:t>
            </a:r>
            <a:r>
              <a:rPr lang="zh-CN" altLang="en-US" sz="3300" dirty="0"/>
              <a:t>方蒙 </a:t>
            </a:r>
            <a:r>
              <a:rPr lang="en-US" altLang="zh-CN" sz="3300" dirty="0"/>
              <a:t>170104200104</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正文"/>
          <p:cNvSpPr txBox="1">
            <a:spLocks noGrp="1"/>
          </p:cNvSpPr>
          <p:nvPr>
            <p:ph type="body" sz="quarter" idx="1"/>
          </p:nvPr>
        </p:nvSpPr>
        <p:spPr>
          <a:xfrm>
            <a:off x="567871" y="7923032"/>
            <a:ext cx="11861800" cy="1333500"/>
          </a:xfrm>
          <a:prstGeom prst="rect">
            <a:avLst/>
          </a:prstGeom>
        </p:spPr>
        <p:txBody>
          <a:bodyPr>
            <a:normAutofit/>
          </a:bodyPr>
          <a:lstStyle/>
          <a:p>
            <a:r>
              <a:rPr lang="zh-CN" altLang="en-US" sz="8000" dirty="0"/>
              <a:t>效果概览</a:t>
            </a:r>
            <a:endParaRPr sz="8000" dirty="0"/>
          </a:p>
        </p:txBody>
      </p:sp>
      <p:pic>
        <p:nvPicPr>
          <p:cNvPr id="6" name="fm作品123002">
            <a:hlinkClick r:id="" action="ppaction://media"/>
            <a:extLst>
              <a:ext uri="{FF2B5EF4-FFF2-40B4-BE49-F238E27FC236}">
                <a16:creationId xmlns:a16="http://schemas.microsoft.com/office/drawing/2014/main" id="{F6F32F13-F4A2-440E-BDD9-74DD6BAABD5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981" y="686765"/>
            <a:ext cx="11713580" cy="6588889"/>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1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正文"/>
          <p:cNvSpPr txBox="1">
            <a:spLocks noGrp="1"/>
          </p:cNvSpPr>
          <p:nvPr>
            <p:ph type="body" sz="quarter" idx="1"/>
          </p:nvPr>
        </p:nvSpPr>
        <p:spPr>
          <a:xfrm>
            <a:off x="457925" y="282672"/>
            <a:ext cx="4569266" cy="1149109"/>
          </a:xfrm>
          <a:prstGeom prst="rect">
            <a:avLst/>
          </a:prstGeom>
        </p:spPr>
        <p:txBody>
          <a:bodyPr/>
          <a:lstStyle/>
          <a:p>
            <a:pPr algn="l"/>
            <a:r>
              <a:rPr lang="en-US" altLang="zh-CN" b="1" i="0" dirty="0">
                <a:solidFill>
                  <a:schemeClr val="tx1">
                    <a:lumMod val="50000"/>
                  </a:schemeClr>
                </a:solidFill>
                <a:latin typeface="华文楷体" panose="02010600040101010101" pitchFamily="2" charset="-122"/>
                <a:ea typeface="华文楷体" panose="02010600040101010101" pitchFamily="2" charset="-122"/>
              </a:rPr>
              <a:t>1.</a:t>
            </a:r>
            <a:r>
              <a:rPr lang="zh-CN" altLang="en-US" b="1" i="0" dirty="0">
                <a:solidFill>
                  <a:schemeClr val="tx1">
                    <a:lumMod val="50000"/>
                  </a:schemeClr>
                </a:solidFill>
                <a:latin typeface="华文楷体" panose="02010600040101010101" pitchFamily="2" charset="-122"/>
                <a:ea typeface="华文楷体" panose="02010600040101010101" pitchFamily="2" charset="-122"/>
              </a:rPr>
              <a:t>分析页面</a:t>
            </a:r>
            <a:r>
              <a:rPr lang="en-US" altLang="zh-CN" b="1" i="0" dirty="0" err="1">
                <a:solidFill>
                  <a:schemeClr val="tx1">
                    <a:lumMod val="50000"/>
                  </a:schemeClr>
                </a:solidFill>
                <a:latin typeface="华文楷体" panose="02010600040101010101" pitchFamily="2" charset="-122"/>
                <a:ea typeface="华文楷体" panose="02010600040101010101" pitchFamily="2" charset="-122"/>
              </a:rPr>
              <a:t>url</a:t>
            </a:r>
            <a:endParaRPr b="1" i="0" dirty="0">
              <a:solidFill>
                <a:schemeClr val="tx1">
                  <a:lumMod val="50000"/>
                </a:schemeClr>
              </a:solidFill>
              <a:latin typeface="华文楷体" panose="02010600040101010101" pitchFamily="2" charset="-122"/>
              <a:ea typeface="华文楷体" panose="02010600040101010101" pitchFamily="2" charset="-122"/>
            </a:endParaRPr>
          </a:p>
        </p:txBody>
      </p:sp>
      <p:sp>
        <p:nvSpPr>
          <p:cNvPr id="5" name="文本框 4">
            <a:extLst>
              <a:ext uri="{FF2B5EF4-FFF2-40B4-BE49-F238E27FC236}">
                <a16:creationId xmlns:a16="http://schemas.microsoft.com/office/drawing/2014/main" id="{4FC82902-2F5D-473C-92F2-A0BA49ED8F87}"/>
              </a:ext>
            </a:extLst>
          </p:cNvPr>
          <p:cNvSpPr txBox="1"/>
          <p:nvPr/>
        </p:nvSpPr>
        <p:spPr>
          <a:xfrm>
            <a:off x="338874" y="971481"/>
            <a:ext cx="9438029" cy="69403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zh-CN" altLang="en-US" sz="2400" b="1" i="0" dirty="0">
                <a:solidFill>
                  <a:schemeClr val="tx1">
                    <a:lumMod val="50000"/>
                  </a:schemeClr>
                </a:solidFill>
                <a:latin typeface="华文楷体" panose="02010600040101010101" pitchFamily="2" charset="-122"/>
                <a:ea typeface="华文楷体" panose="02010600040101010101" pitchFamily="2" charset="-122"/>
              </a:rPr>
              <a:t>豆瓣图书网址：</a:t>
            </a:r>
            <a:r>
              <a:rPr lang="en-US" altLang="zh-CN" sz="2400" b="1" i="0" dirty="0">
                <a:solidFill>
                  <a:schemeClr val="tx1">
                    <a:lumMod val="50000"/>
                  </a:schemeClr>
                </a:solidFill>
                <a:latin typeface="华文楷体" panose="02010600040101010101" pitchFamily="2" charset="-122"/>
                <a:ea typeface="华文楷体" panose="02010600040101010101" pitchFamily="2" charset="-122"/>
                <a:hlinkClick r:id="rId2">
                  <a:extLst>
                    <a:ext uri="{A12FA001-AC4F-418D-AE19-62706E023703}">
                      <ahyp:hlinkClr xmlns:ahyp="http://schemas.microsoft.com/office/drawing/2018/hyperlinkcolor" val="tx"/>
                    </a:ext>
                  </a:extLst>
                </a:hlinkClick>
              </a:rPr>
              <a:t>https://book.douban.com/</a:t>
            </a:r>
            <a:endParaRPr lang="en-US" altLang="zh-CN" sz="2400" b="1" i="0" dirty="0">
              <a:solidFill>
                <a:schemeClr val="tx1">
                  <a:lumMod val="50000"/>
                </a:schemeClr>
              </a:solidFill>
              <a:latin typeface="华文楷体" panose="02010600040101010101" pitchFamily="2" charset="-122"/>
              <a:ea typeface="华文楷体" panose="02010600040101010101" pitchFamily="2" charset="-122"/>
            </a:endParaRPr>
          </a:p>
          <a:p>
            <a:r>
              <a:rPr lang="zh-CN" altLang="en-US" sz="2400" b="1" i="0" dirty="0">
                <a:solidFill>
                  <a:schemeClr val="tx1">
                    <a:lumMod val="50000"/>
                  </a:schemeClr>
                </a:solidFill>
                <a:latin typeface="华文楷体" panose="02010600040101010101" pitchFamily="2" charset="-122"/>
                <a:ea typeface="华文楷体" panose="02010600040101010101" pitchFamily="2" charset="-122"/>
              </a:rPr>
              <a:t>      当搜索关键词为 机器学习 时，</a:t>
            </a:r>
            <a:r>
              <a:rPr lang="en-US" altLang="zh-CN" sz="2400" b="1" i="0" dirty="0" err="1">
                <a:solidFill>
                  <a:schemeClr val="tx1">
                    <a:lumMod val="50000"/>
                  </a:schemeClr>
                </a:solidFill>
                <a:latin typeface="华文楷体" panose="02010600040101010101" pitchFamily="2" charset="-122"/>
                <a:ea typeface="华文楷体" panose="02010600040101010101" pitchFamily="2" charset="-122"/>
              </a:rPr>
              <a:t>url</a:t>
            </a:r>
            <a:r>
              <a:rPr lang="zh-CN" altLang="en-US" sz="2400" b="1" i="0" dirty="0">
                <a:solidFill>
                  <a:schemeClr val="tx1">
                    <a:lumMod val="50000"/>
                  </a:schemeClr>
                </a:solidFill>
                <a:latin typeface="华文楷体" panose="02010600040101010101" pitchFamily="2" charset="-122"/>
                <a:ea typeface="华文楷体" panose="02010600040101010101" pitchFamily="2" charset="-122"/>
              </a:rPr>
              <a:t>地址变为</a:t>
            </a:r>
            <a:r>
              <a:rPr lang="en-US" altLang="zh-CN" sz="2400" b="1" i="0" dirty="0">
                <a:solidFill>
                  <a:schemeClr val="tx1">
                    <a:lumMod val="50000"/>
                  </a:schemeClr>
                </a:solidFill>
                <a:latin typeface="华文楷体" panose="02010600040101010101" pitchFamily="2" charset="-122"/>
                <a:ea typeface="华文楷体" panose="02010600040101010101" pitchFamily="2" charset="-122"/>
              </a:rPr>
              <a:t>:</a:t>
            </a:r>
          </a:p>
          <a:p>
            <a:endParaRPr kumimoji="0" lang="en-US" altLang="zh-CN" sz="2400" b="1" i="0" u="none" strike="noStrike" cap="none" spc="28" normalizeH="0" baseline="0" dirty="0">
              <a:ln>
                <a:noFill/>
              </a:ln>
              <a:solidFill>
                <a:schemeClr val="tx1">
                  <a:lumMod val="50000"/>
                </a:schemeClr>
              </a:solidFill>
              <a:effectLst/>
              <a:uFillTx/>
              <a:latin typeface="华文楷体" panose="02010600040101010101" pitchFamily="2" charset="-122"/>
              <a:ea typeface="华文楷体" panose="02010600040101010101" pitchFamily="2" charset="-122"/>
              <a:sym typeface="Iowan Old Style"/>
            </a:endParaRPr>
          </a:p>
          <a:p>
            <a:pPr marL="0" marR="0" indent="0" algn="l" defTabSz="584200" rtl="0" fontAlgn="auto" latinLnBrk="0" hangingPunct="0">
              <a:lnSpc>
                <a:spcPct val="100000"/>
              </a:lnSpc>
              <a:spcBef>
                <a:spcPts val="1400"/>
              </a:spcBef>
              <a:spcAft>
                <a:spcPts val="0"/>
              </a:spcAft>
              <a:buClrTx/>
              <a:buSzTx/>
              <a:buFontTx/>
              <a:buNone/>
              <a:tabLst/>
            </a:pPr>
            <a:endParaRPr lang="en-US" altLang="zh-CN" sz="2400" b="1" i="0" dirty="0">
              <a:solidFill>
                <a:schemeClr val="tx1">
                  <a:lumMod val="50000"/>
                </a:schemeClr>
              </a:solidFill>
              <a:latin typeface="华文楷体" panose="02010600040101010101" pitchFamily="2" charset="-122"/>
              <a:ea typeface="华文楷体" panose="02010600040101010101" pitchFamily="2" charset="-122"/>
            </a:endParaRPr>
          </a:p>
          <a:p>
            <a:pPr marL="0" marR="0" indent="0" algn="l" defTabSz="584200" rtl="0" fontAlgn="auto" latinLnBrk="0" hangingPunct="0">
              <a:lnSpc>
                <a:spcPct val="100000"/>
              </a:lnSpc>
              <a:spcBef>
                <a:spcPts val="1400"/>
              </a:spcBef>
              <a:spcAft>
                <a:spcPts val="0"/>
              </a:spcAft>
              <a:buClrTx/>
              <a:buSzTx/>
              <a:buFontTx/>
              <a:buNone/>
              <a:tabLst/>
            </a:pPr>
            <a:r>
              <a:rPr lang="zh-CN" altLang="en-US" sz="2400" b="1" i="0" dirty="0">
                <a:solidFill>
                  <a:schemeClr val="tx1">
                    <a:lumMod val="50000"/>
                  </a:schemeClr>
                </a:solidFill>
                <a:latin typeface="华文楷体" panose="02010600040101010101" pitchFamily="2" charset="-122"/>
                <a:ea typeface="华文楷体" panose="02010600040101010101" pitchFamily="2" charset="-122"/>
              </a:rPr>
              <a:t>        翻倒第二页，</a:t>
            </a:r>
            <a:r>
              <a:rPr lang="en-US" altLang="zh-CN" sz="2400" b="1" i="0" dirty="0" err="1">
                <a:solidFill>
                  <a:schemeClr val="tx1">
                    <a:lumMod val="50000"/>
                  </a:schemeClr>
                </a:solidFill>
                <a:latin typeface="华文楷体" panose="02010600040101010101" pitchFamily="2" charset="-122"/>
                <a:ea typeface="华文楷体" panose="02010600040101010101" pitchFamily="2" charset="-122"/>
              </a:rPr>
              <a:t>url</a:t>
            </a:r>
            <a:r>
              <a:rPr lang="zh-CN" altLang="en-US" sz="2400" b="1" i="0" dirty="0">
                <a:solidFill>
                  <a:schemeClr val="tx1">
                    <a:lumMod val="50000"/>
                  </a:schemeClr>
                </a:solidFill>
                <a:latin typeface="华文楷体" panose="02010600040101010101" pitchFamily="2" charset="-122"/>
                <a:ea typeface="华文楷体" panose="02010600040101010101" pitchFamily="2" charset="-122"/>
              </a:rPr>
              <a:t>地址变为：</a:t>
            </a:r>
            <a:endParaRPr lang="en-US" altLang="zh-CN" sz="2400" b="1" i="0" dirty="0">
              <a:solidFill>
                <a:schemeClr val="tx1">
                  <a:lumMod val="50000"/>
                </a:schemeClr>
              </a:solidFill>
              <a:latin typeface="华文楷体" panose="02010600040101010101" pitchFamily="2" charset="-122"/>
              <a:ea typeface="华文楷体" panose="02010600040101010101" pitchFamily="2" charset="-122"/>
            </a:endParaRPr>
          </a:p>
          <a:p>
            <a:pPr marL="0" marR="0" indent="0" algn="l" defTabSz="584200" rtl="0" fontAlgn="auto" latinLnBrk="0" hangingPunct="0">
              <a:lnSpc>
                <a:spcPct val="100000"/>
              </a:lnSpc>
              <a:spcBef>
                <a:spcPts val="1400"/>
              </a:spcBef>
              <a:spcAft>
                <a:spcPts val="0"/>
              </a:spcAft>
              <a:buClrTx/>
              <a:buSzTx/>
              <a:buFontTx/>
              <a:buNone/>
              <a:tabLst/>
            </a:pPr>
            <a:endParaRPr lang="en-US" altLang="zh-CN" sz="2400" b="1" i="0" dirty="0">
              <a:solidFill>
                <a:schemeClr val="tx1">
                  <a:lumMod val="50000"/>
                </a:schemeClr>
              </a:solidFill>
              <a:latin typeface="华文楷体" panose="02010600040101010101" pitchFamily="2" charset="-122"/>
              <a:ea typeface="华文楷体" panose="02010600040101010101" pitchFamily="2" charset="-122"/>
            </a:endParaRPr>
          </a:p>
          <a:p>
            <a:pPr marL="0" marR="0" indent="0" algn="l" defTabSz="584200" rtl="0" fontAlgn="auto" latinLnBrk="0" hangingPunct="0">
              <a:lnSpc>
                <a:spcPct val="100000"/>
              </a:lnSpc>
              <a:spcBef>
                <a:spcPts val="1400"/>
              </a:spcBef>
              <a:spcAft>
                <a:spcPts val="0"/>
              </a:spcAft>
              <a:buClrTx/>
              <a:buSzTx/>
              <a:buFontTx/>
              <a:buNone/>
              <a:tabLst/>
            </a:pPr>
            <a:endParaRPr lang="en-US" altLang="zh-CN" sz="2400" b="1" i="0" dirty="0">
              <a:solidFill>
                <a:schemeClr val="tx1">
                  <a:lumMod val="50000"/>
                </a:schemeClr>
              </a:solidFill>
              <a:latin typeface="华文楷体" panose="02010600040101010101" pitchFamily="2" charset="-122"/>
              <a:ea typeface="华文楷体" panose="02010600040101010101" pitchFamily="2" charset="-122"/>
            </a:endParaRPr>
          </a:p>
          <a:p>
            <a:pPr marL="0" marR="0" indent="0" algn="l" defTabSz="584200" rtl="0" fontAlgn="auto" latinLnBrk="0" hangingPunct="0">
              <a:lnSpc>
                <a:spcPct val="100000"/>
              </a:lnSpc>
              <a:spcBef>
                <a:spcPts val="1400"/>
              </a:spcBef>
              <a:spcAft>
                <a:spcPts val="0"/>
              </a:spcAft>
              <a:buClrTx/>
              <a:buSzTx/>
              <a:buFontTx/>
              <a:buNone/>
              <a:tabLst/>
            </a:pPr>
            <a:r>
              <a:rPr kumimoji="0" lang="zh-CN" altLang="en-US" sz="2400" b="1" i="0" u="none" strike="noStrike" cap="none" spc="28" normalizeH="0" baseline="0" dirty="0">
                <a:ln>
                  <a:noFill/>
                </a:ln>
                <a:solidFill>
                  <a:schemeClr val="tx1">
                    <a:lumMod val="50000"/>
                  </a:schemeClr>
                </a:solidFill>
                <a:effectLst/>
                <a:uFillTx/>
                <a:latin typeface="华文楷体" panose="02010600040101010101" pitchFamily="2" charset="-122"/>
                <a:ea typeface="华文楷体" panose="02010600040101010101" pitchFamily="2" charset="-122"/>
                <a:sym typeface="Iowan Old Style"/>
              </a:rPr>
              <a:t>         由此可以发现搜索结果网页的</a:t>
            </a:r>
            <a:r>
              <a:rPr kumimoji="0" lang="en-US" altLang="zh-CN" sz="2400" b="1" i="0" u="none" strike="noStrike" cap="none" spc="28" normalizeH="0" baseline="0" dirty="0" err="1">
                <a:ln>
                  <a:noFill/>
                </a:ln>
                <a:solidFill>
                  <a:schemeClr val="tx1">
                    <a:lumMod val="50000"/>
                  </a:schemeClr>
                </a:solidFill>
                <a:effectLst/>
                <a:uFillTx/>
                <a:latin typeface="华文楷体" panose="02010600040101010101" pitchFamily="2" charset="-122"/>
                <a:ea typeface="华文楷体" panose="02010600040101010101" pitchFamily="2" charset="-122"/>
                <a:sym typeface="Iowan Old Style"/>
              </a:rPr>
              <a:t>url</a:t>
            </a:r>
            <a:r>
              <a:rPr kumimoji="0" lang="zh-CN" altLang="en-US" sz="2400" b="1" i="0" u="none" strike="noStrike" cap="none" spc="28" normalizeH="0" baseline="0" dirty="0">
                <a:ln>
                  <a:noFill/>
                </a:ln>
                <a:solidFill>
                  <a:schemeClr val="tx1">
                    <a:lumMod val="50000"/>
                  </a:schemeClr>
                </a:solidFill>
                <a:effectLst/>
                <a:uFillTx/>
                <a:latin typeface="华文楷体" panose="02010600040101010101" pitchFamily="2" charset="-122"/>
                <a:ea typeface="华文楷体" panose="02010600040101010101" pitchFamily="2" charset="-122"/>
                <a:sym typeface="Iowan Old Style"/>
              </a:rPr>
              <a:t>的结构，在代码中这样来根据不同的搜索关键词确定</a:t>
            </a:r>
            <a:r>
              <a:rPr kumimoji="0" lang="en-US" altLang="zh-CN" sz="2400" b="1" i="0" u="none" strike="noStrike" cap="none" spc="28" normalizeH="0" baseline="0" dirty="0" err="1">
                <a:ln>
                  <a:noFill/>
                </a:ln>
                <a:solidFill>
                  <a:schemeClr val="tx1">
                    <a:lumMod val="50000"/>
                  </a:schemeClr>
                </a:solidFill>
                <a:effectLst/>
                <a:uFillTx/>
                <a:latin typeface="华文楷体" panose="02010600040101010101" pitchFamily="2" charset="-122"/>
                <a:ea typeface="华文楷体" panose="02010600040101010101" pitchFamily="2" charset="-122"/>
                <a:sym typeface="Iowan Old Style"/>
              </a:rPr>
              <a:t>url</a:t>
            </a:r>
            <a:r>
              <a:rPr kumimoji="0" lang="zh-CN" altLang="en-US" sz="2400" b="1" i="0" u="none" strike="noStrike" cap="none" spc="28" normalizeH="0" baseline="0" dirty="0">
                <a:ln>
                  <a:noFill/>
                </a:ln>
                <a:solidFill>
                  <a:schemeClr val="tx1">
                    <a:lumMod val="50000"/>
                  </a:schemeClr>
                </a:solidFill>
                <a:effectLst/>
                <a:uFillTx/>
                <a:latin typeface="华文楷体" panose="02010600040101010101" pitchFamily="2" charset="-122"/>
                <a:ea typeface="华文楷体" panose="02010600040101010101" pitchFamily="2" charset="-122"/>
                <a:sym typeface="Iowan Old Style"/>
              </a:rPr>
              <a:t>，再进行爬取：</a:t>
            </a:r>
            <a:endParaRPr kumimoji="0" lang="en-US" altLang="zh-CN" sz="2400" b="1" i="0" u="none" strike="noStrike" cap="none" spc="28" normalizeH="0" baseline="0" dirty="0">
              <a:ln>
                <a:noFill/>
              </a:ln>
              <a:solidFill>
                <a:schemeClr val="tx1">
                  <a:lumMod val="50000"/>
                </a:schemeClr>
              </a:solidFill>
              <a:effectLst/>
              <a:uFillTx/>
              <a:latin typeface="华文楷体" panose="02010600040101010101" pitchFamily="2" charset="-122"/>
              <a:ea typeface="华文楷体" panose="02010600040101010101" pitchFamily="2" charset="-122"/>
              <a:sym typeface="Iowan Old Style"/>
            </a:endParaRPr>
          </a:p>
          <a:p>
            <a:pPr marL="0" marR="0" indent="0" defTabSz="584200" rtl="0" fontAlgn="auto" latinLnBrk="0" hangingPunct="0">
              <a:lnSpc>
                <a:spcPct val="100000"/>
              </a:lnSpc>
              <a:spcBef>
                <a:spcPts val="1400"/>
              </a:spcBef>
              <a:spcAft>
                <a:spcPts val="0"/>
              </a:spcAft>
              <a:buClrTx/>
              <a:buSzTx/>
              <a:buFontTx/>
              <a:buNone/>
              <a:tabLst/>
            </a:pPr>
            <a:endParaRPr kumimoji="0" lang="en-US" altLang="zh-CN" sz="2400" b="1" i="0" u="none" strike="noStrike" cap="none" spc="28" normalizeH="0" baseline="0" dirty="0">
              <a:ln>
                <a:noFill/>
              </a:ln>
              <a:solidFill>
                <a:schemeClr val="tx1">
                  <a:lumMod val="50000"/>
                </a:schemeClr>
              </a:solidFill>
              <a:effectLst/>
              <a:uFillTx/>
              <a:latin typeface="华文楷体" panose="02010600040101010101" pitchFamily="2" charset="-122"/>
              <a:ea typeface="华文楷体" panose="02010600040101010101" pitchFamily="2" charset="-122"/>
              <a:sym typeface="Iowan Old Style"/>
            </a:endParaRPr>
          </a:p>
          <a:p>
            <a:pPr marL="0" marR="0" indent="0" algn="l" defTabSz="584200" rtl="0" fontAlgn="auto" latinLnBrk="0" hangingPunct="0">
              <a:lnSpc>
                <a:spcPct val="100000"/>
              </a:lnSpc>
              <a:spcBef>
                <a:spcPts val="1400"/>
              </a:spcBef>
              <a:spcAft>
                <a:spcPts val="0"/>
              </a:spcAft>
              <a:buClrTx/>
              <a:buSzTx/>
              <a:buFontTx/>
              <a:buNone/>
              <a:tabLst/>
            </a:pPr>
            <a:r>
              <a:rPr kumimoji="0" lang="zh-CN" altLang="en-US" sz="2400" b="1" i="0" u="none" strike="noStrike" cap="none" spc="28" normalizeH="0" baseline="0" dirty="0">
                <a:ln>
                  <a:noFill/>
                </a:ln>
                <a:solidFill>
                  <a:schemeClr val="tx1">
                    <a:lumMod val="50000"/>
                  </a:schemeClr>
                </a:solidFill>
                <a:effectLst/>
                <a:uFillTx/>
                <a:latin typeface="华文楷体" panose="02010600040101010101" pitchFamily="2" charset="-122"/>
                <a:ea typeface="华文楷体" panose="02010600040101010101" pitchFamily="2" charset="-122"/>
                <a:sym typeface="Iowan Old Style"/>
              </a:rPr>
              <a:t>         这条</a:t>
            </a:r>
            <a:r>
              <a:rPr kumimoji="0" lang="en-US" altLang="zh-CN" sz="2400" b="1" i="0" u="none" strike="noStrike" cap="none" spc="28" normalizeH="0" baseline="0" dirty="0">
                <a:ln>
                  <a:noFill/>
                </a:ln>
                <a:solidFill>
                  <a:schemeClr val="tx1">
                    <a:lumMod val="50000"/>
                  </a:schemeClr>
                </a:solidFill>
                <a:effectLst/>
                <a:uFillTx/>
                <a:latin typeface="华文楷体" panose="02010600040101010101" pitchFamily="2" charset="-122"/>
                <a:ea typeface="华文楷体" panose="02010600040101010101" pitchFamily="2" charset="-122"/>
                <a:sym typeface="Iowan Old Style"/>
              </a:rPr>
              <a:t>python</a:t>
            </a:r>
            <a:r>
              <a:rPr kumimoji="0" lang="zh-CN" altLang="en-US" sz="2400" b="1" i="0" u="none" strike="noStrike" cap="none" spc="28" normalizeH="0" baseline="0" dirty="0">
                <a:ln>
                  <a:noFill/>
                </a:ln>
                <a:solidFill>
                  <a:schemeClr val="tx1">
                    <a:lumMod val="50000"/>
                  </a:schemeClr>
                </a:solidFill>
                <a:effectLst/>
                <a:uFillTx/>
                <a:latin typeface="华文楷体" panose="02010600040101010101" pitchFamily="2" charset="-122"/>
                <a:ea typeface="华文楷体" panose="02010600040101010101" pitchFamily="2" charset="-122"/>
                <a:sym typeface="Iowan Old Style"/>
              </a:rPr>
              <a:t>语句确定了页面的第一页，翻页时，通过搜索“下一页”按钮的元素并自动点击来实现翻页：</a:t>
            </a:r>
            <a:endParaRPr kumimoji="0" lang="en-US" altLang="zh-CN" sz="2400" b="1" i="0" u="none" strike="noStrike" cap="none" spc="28" normalizeH="0" baseline="0" dirty="0">
              <a:ln>
                <a:noFill/>
              </a:ln>
              <a:solidFill>
                <a:schemeClr val="tx1">
                  <a:lumMod val="50000"/>
                </a:schemeClr>
              </a:solidFill>
              <a:effectLst/>
              <a:uFillTx/>
              <a:latin typeface="华文楷体" panose="02010600040101010101" pitchFamily="2" charset="-122"/>
              <a:ea typeface="华文楷体" panose="02010600040101010101" pitchFamily="2" charset="-122"/>
              <a:sym typeface="Iowan Old Style"/>
            </a:endParaRPr>
          </a:p>
          <a:p>
            <a:pPr marL="0" marR="0" indent="0" algn="l" defTabSz="584200" rtl="0" fontAlgn="auto" latinLnBrk="0" hangingPunct="0">
              <a:lnSpc>
                <a:spcPct val="100000"/>
              </a:lnSpc>
              <a:spcBef>
                <a:spcPts val="1400"/>
              </a:spcBef>
              <a:spcAft>
                <a:spcPts val="0"/>
              </a:spcAft>
              <a:buClrTx/>
              <a:buSzTx/>
              <a:buFontTx/>
              <a:buNone/>
              <a:tabLst/>
            </a:pPr>
            <a:endParaRPr kumimoji="0" lang="en-US" altLang="zh-CN" sz="2800" b="1" i="0" u="none" strike="noStrike" cap="none" spc="28" normalizeH="0" baseline="0" dirty="0">
              <a:ln>
                <a:noFill/>
              </a:ln>
              <a:solidFill>
                <a:schemeClr val="tx1">
                  <a:lumMod val="50000"/>
                </a:schemeClr>
              </a:solidFill>
              <a:effectLst/>
              <a:uFillTx/>
              <a:latin typeface="华文楷体" panose="02010600040101010101" pitchFamily="2" charset="-122"/>
              <a:ea typeface="华文楷体" panose="02010600040101010101" pitchFamily="2" charset="-122"/>
              <a:sym typeface="Iowan Old Style"/>
            </a:endParaRPr>
          </a:p>
        </p:txBody>
      </p:sp>
      <p:pic>
        <p:nvPicPr>
          <p:cNvPr id="10" name="图片 9">
            <a:extLst>
              <a:ext uri="{FF2B5EF4-FFF2-40B4-BE49-F238E27FC236}">
                <a16:creationId xmlns:a16="http://schemas.microsoft.com/office/drawing/2014/main" id="{609B6217-7147-4941-8821-EE11F8E4B637}"/>
              </a:ext>
            </a:extLst>
          </p:cNvPr>
          <p:cNvPicPr>
            <a:picLocks noChangeAspect="1"/>
          </p:cNvPicPr>
          <p:nvPr/>
        </p:nvPicPr>
        <p:blipFill>
          <a:blip r:embed="rId3"/>
          <a:stretch>
            <a:fillRect/>
          </a:stretch>
        </p:blipFill>
        <p:spPr>
          <a:xfrm>
            <a:off x="926399" y="2263630"/>
            <a:ext cx="8262977" cy="885825"/>
          </a:xfrm>
          <a:prstGeom prst="rect">
            <a:avLst/>
          </a:prstGeom>
        </p:spPr>
      </p:pic>
      <p:pic>
        <p:nvPicPr>
          <p:cNvPr id="6" name="图片 5">
            <a:extLst>
              <a:ext uri="{FF2B5EF4-FFF2-40B4-BE49-F238E27FC236}">
                <a16:creationId xmlns:a16="http://schemas.microsoft.com/office/drawing/2014/main" id="{8FC3CF53-4F80-4830-8DDD-E6A116041AC2}"/>
              </a:ext>
            </a:extLst>
          </p:cNvPr>
          <p:cNvPicPr>
            <a:picLocks noChangeAspect="1"/>
          </p:cNvPicPr>
          <p:nvPr/>
        </p:nvPicPr>
        <p:blipFill>
          <a:blip r:embed="rId4"/>
          <a:stretch>
            <a:fillRect/>
          </a:stretch>
        </p:blipFill>
        <p:spPr>
          <a:xfrm>
            <a:off x="1045626" y="3852648"/>
            <a:ext cx="8724900" cy="847725"/>
          </a:xfrm>
          <a:prstGeom prst="rect">
            <a:avLst/>
          </a:prstGeom>
        </p:spPr>
      </p:pic>
      <p:pic>
        <p:nvPicPr>
          <p:cNvPr id="7" name="图片 6">
            <a:extLst>
              <a:ext uri="{FF2B5EF4-FFF2-40B4-BE49-F238E27FC236}">
                <a16:creationId xmlns:a16="http://schemas.microsoft.com/office/drawing/2014/main" id="{18C71CAB-94AB-47D3-9EE3-B5467BDA4E38}"/>
              </a:ext>
            </a:extLst>
          </p:cNvPr>
          <p:cNvPicPr>
            <a:picLocks noChangeAspect="1"/>
          </p:cNvPicPr>
          <p:nvPr/>
        </p:nvPicPr>
        <p:blipFill>
          <a:blip r:embed="rId5"/>
          <a:stretch>
            <a:fillRect/>
          </a:stretch>
        </p:blipFill>
        <p:spPr>
          <a:xfrm>
            <a:off x="1045626" y="5843062"/>
            <a:ext cx="8972550" cy="476250"/>
          </a:xfrm>
          <a:prstGeom prst="rect">
            <a:avLst/>
          </a:prstGeom>
        </p:spPr>
      </p:pic>
      <p:pic>
        <p:nvPicPr>
          <p:cNvPr id="11" name="图片 10">
            <a:extLst>
              <a:ext uri="{FF2B5EF4-FFF2-40B4-BE49-F238E27FC236}">
                <a16:creationId xmlns:a16="http://schemas.microsoft.com/office/drawing/2014/main" id="{BD8B0AAE-5961-484D-813C-B10A1CF85CC0}"/>
              </a:ext>
            </a:extLst>
          </p:cNvPr>
          <p:cNvPicPr>
            <a:picLocks noChangeAspect="1"/>
          </p:cNvPicPr>
          <p:nvPr/>
        </p:nvPicPr>
        <p:blipFill>
          <a:blip r:embed="rId6"/>
          <a:stretch>
            <a:fillRect/>
          </a:stretch>
        </p:blipFill>
        <p:spPr>
          <a:xfrm>
            <a:off x="1043617" y="7327327"/>
            <a:ext cx="9438029" cy="2426273"/>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直线"/>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64" name="标题"/>
          <p:cNvSpPr txBox="1">
            <a:spLocks noGrp="1"/>
          </p:cNvSpPr>
          <p:nvPr>
            <p:ph type="title"/>
          </p:nvPr>
        </p:nvSpPr>
        <p:spPr>
          <a:prstGeom prst="rect">
            <a:avLst/>
          </a:prstGeom>
        </p:spPr>
        <p:txBody>
          <a:bodyPr>
            <a:normAutofit fontScale="90000"/>
          </a:bodyPr>
          <a:lstStyle/>
          <a:p>
            <a:pPr defTabSz="397256">
              <a:spcBef>
                <a:spcPts val="1500"/>
              </a:spcBef>
              <a:defRPr sz="3536"/>
            </a:pPr>
            <a:r>
              <a:rPr lang="en-US" altLang="zh-CN" sz="4200" b="1" dirty="0">
                <a:solidFill>
                  <a:schemeClr val="tx1">
                    <a:lumMod val="50000"/>
                  </a:schemeClr>
                </a:solidFill>
                <a:latin typeface="华文楷体" panose="02010600040101010101" pitchFamily="2" charset="-122"/>
                <a:ea typeface="华文楷体" panose="02010600040101010101" pitchFamily="2" charset="-122"/>
              </a:rPr>
              <a:t>2.</a:t>
            </a:r>
            <a:r>
              <a:rPr lang="zh-CN" altLang="en-US" sz="4200" b="1" dirty="0">
                <a:solidFill>
                  <a:schemeClr val="tx1">
                    <a:lumMod val="50000"/>
                  </a:schemeClr>
                </a:solidFill>
                <a:latin typeface="华文楷体" panose="02010600040101010101" pitchFamily="2" charset="-122"/>
                <a:ea typeface="华文楷体" panose="02010600040101010101" pitchFamily="2" charset="-122"/>
              </a:rPr>
              <a:t>分析要搜集的数据在页面中的位置</a:t>
            </a:r>
            <a:endParaRPr sz="4200" b="1" dirty="0">
              <a:solidFill>
                <a:schemeClr val="tx1">
                  <a:lumMod val="50000"/>
                </a:schemeClr>
              </a:solidFill>
              <a:latin typeface="华文楷体" panose="02010600040101010101" pitchFamily="2" charset="-122"/>
              <a:ea typeface="华文楷体" panose="02010600040101010101" pitchFamily="2" charset="-122"/>
            </a:endParaRPr>
          </a:p>
        </p:txBody>
      </p:sp>
      <p:sp>
        <p:nvSpPr>
          <p:cNvPr id="165" name="正文"/>
          <p:cNvSpPr txBox="1">
            <a:spLocks noGrp="1"/>
          </p:cNvSpPr>
          <p:nvPr>
            <p:ph type="body" idx="1"/>
          </p:nvPr>
        </p:nvSpPr>
        <p:spPr>
          <a:xfrm>
            <a:off x="571500" y="1803399"/>
            <a:ext cx="10783265" cy="1632028"/>
          </a:xfrm>
          <a:prstGeom prst="rect">
            <a:avLst/>
          </a:prstGeom>
        </p:spPr>
        <p:txBody>
          <a:bodyPr>
            <a:normAutofit/>
          </a:bodyPr>
          <a:lstStyle/>
          <a:p>
            <a:r>
              <a:rPr lang="zh-CN" altLang="en-US" sz="2400" b="1" dirty="0">
                <a:latin typeface="华文楷体" panose="02010600040101010101" pitchFamily="2" charset="-122"/>
                <a:ea typeface="华文楷体" panose="02010600040101010101" pitchFamily="2" charset="-122"/>
              </a:rPr>
              <a:t>通过</a:t>
            </a:r>
            <a:r>
              <a:rPr lang="en-US" altLang="zh-CN" sz="2400" b="1" dirty="0">
                <a:latin typeface="华文楷体" panose="02010600040101010101" pitchFamily="2" charset="-122"/>
                <a:ea typeface="华文楷体" panose="02010600040101010101" pitchFamily="2" charset="-122"/>
              </a:rPr>
              <a:t>chrome</a:t>
            </a:r>
            <a:r>
              <a:rPr lang="zh-CN" altLang="en-US" sz="2400" b="1" dirty="0">
                <a:latin typeface="华文楷体" panose="02010600040101010101" pitchFamily="2" charset="-122"/>
                <a:ea typeface="华文楷体" panose="02010600040101010101" pitchFamily="2" charset="-122"/>
              </a:rPr>
              <a:t>浏览器中“检查页面”，探明要搜集的书名、评分、参与评分的人数、出版信息的标签的位置。首先，每一本书的信息存在一个</a:t>
            </a:r>
            <a:r>
              <a:rPr lang="en-US" altLang="zh-CN" sz="2400" b="1" dirty="0">
                <a:latin typeface="华文楷体" panose="02010600040101010101" pitchFamily="2" charset="-122"/>
                <a:ea typeface="华文楷体" panose="02010600040101010101" pitchFamily="2" charset="-122"/>
              </a:rPr>
              <a:t>class=“detail”</a:t>
            </a:r>
            <a:r>
              <a:rPr lang="zh-CN" altLang="en-US" sz="2400" b="1" dirty="0">
                <a:latin typeface="华文楷体" panose="02010600040101010101" pitchFamily="2" charset="-122"/>
                <a:ea typeface="华文楷体" panose="02010600040101010101" pitchFamily="2" charset="-122"/>
              </a:rPr>
              <a:t>的</a:t>
            </a:r>
            <a:r>
              <a:rPr lang="en-US" altLang="zh-CN" sz="2400" b="1" dirty="0">
                <a:latin typeface="华文楷体" panose="02010600040101010101" pitchFamily="2" charset="-122"/>
                <a:ea typeface="华文楷体" panose="02010600040101010101" pitchFamily="2" charset="-122"/>
              </a:rPr>
              <a:t>div</a:t>
            </a:r>
            <a:r>
              <a:rPr lang="zh-CN" altLang="en-US" sz="2400" b="1" dirty="0">
                <a:latin typeface="华文楷体" panose="02010600040101010101" pitchFamily="2" charset="-122"/>
                <a:ea typeface="华文楷体" panose="02010600040101010101" pitchFamily="2" charset="-122"/>
              </a:rPr>
              <a:t>里，通过可以得到页面中所有的书的数量。然后根据书的数量，一层一层地找到目标数据的位置。</a:t>
            </a:r>
            <a:endParaRPr lang="en-US" altLang="zh-CN" sz="2400" b="1" dirty="0">
              <a:latin typeface="华文楷体" panose="02010600040101010101" pitchFamily="2" charset="-122"/>
              <a:ea typeface="华文楷体" panose="02010600040101010101" pitchFamily="2" charset="-122"/>
            </a:endParaRPr>
          </a:p>
        </p:txBody>
      </p:sp>
      <p:sp>
        <p:nvSpPr>
          <p:cNvPr id="3" name="文本框 2">
            <a:extLst>
              <a:ext uri="{FF2B5EF4-FFF2-40B4-BE49-F238E27FC236}">
                <a16:creationId xmlns:a16="http://schemas.microsoft.com/office/drawing/2014/main" id="{48AFFBF6-C955-4F12-8A8F-E46DC10BC79C}"/>
              </a:ext>
            </a:extLst>
          </p:cNvPr>
          <p:cNvSpPr txBox="1"/>
          <p:nvPr/>
        </p:nvSpPr>
        <p:spPr>
          <a:xfrm>
            <a:off x="675673" y="3435427"/>
            <a:ext cx="10783265"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69900" indent="-469900" fontAlgn="auto" hangingPunct="0">
              <a:spcBef>
                <a:spcPts val="1800"/>
              </a:spcBef>
              <a:buSzPct val="75000"/>
              <a:buFont typeface="Zapf Dingbats"/>
              <a:buChar char="➤"/>
            </a:pPr>
            <a:r>
              <a:rPr lang="zh-CN" altLang="en-US" sz="2400" b="1" i="0" spc="0" dirty="0">
                <a:solidFill>
                  <a:schemeClr val="tx1">
                    <a:lumMod val="50000"/>
                  </a:schemeClr>
                </a:solidFill>
                <a:latin typeface="华文楷体" panose="02010600040101010101" pitchFamily="2" charset="-122"/>
                <a:ea typeface="华文楷体" panose="02010600040101010101" pitchFamily="2" charset="-122"/>
              </a:rPr>
              <a:t>在代码中，这样来爬取</a:t>
            </a:r>
            <a:r>
              <a:rPr lang="en-US" altLang="zh-CN" sz="2400" b="1" i="0" spc="0" dirty="0">
                <a:solidFill>
                  <a:schemeClr val="tx1">
                    <a:lumMod val="50000"/>
                  </a:schemeClr>
                </a:solidFill>
                <a:latin typeface="华文楷体" panose="02010600040101010101" pitchFamily="2" charset="-122"/>
                <a:ea typeface="华文楷体" panose="02010600040101010101" pitchFamily="2" charset="-122"/>
              </a:rPr>
              <a:t>:</a:t>
            </a:r>
            <a:r>
              <a:rPr lang="en-US" altLang="zh-CN" sz="2400" b="1" i="0" spc="0" dirty="0">
                <a:solidFill>
                  <a:schemeClr val="tx1">
                    <a:lumMod val="50000"/>
                  </a:schemeClr>
                </a:solidFill>
                <a:latin typeface="华文楷体" panose="02010600040101010101" pitchFamily="2" charset="-122"/>
                <a:ea typeface="华文楷体" panose="02010600040101010101" pitchFamily="2" charset="-122"/>
                <a:sym typeface="Wingdings" panose="05000000000000000000" pitchFamily="2" charset="2"/>
              </a:rPr>
              <a:t>(</a:t>
            </a:r>
            <a:r>
              <a:rPr lang="zh-CN" altLang="en-US" sz="2400" b="1" i="0" spc="0" dirty="0">
                <a:solidFill>
                  <a:schemeClr val="tx1">
                    <a:lumMod val="50000"/>
                  </a:schemeClr>
                </a:solidFill>
                <a:latin typeface="华文楷体" panose="02010600040101010101" pitchFamily="2" charset="-122"/>
                <a:ea typeface="华文楷体" panose="02010600040101010101" pitchFamily="2" charset="-122"/>
                <a:sym typeface="Wingdings" panose="05000000000000000000" pitchFamily="2" charset="2"/>
              </a:rPr>
              <a:t>爬取的方法在这个页面</a:t>
            </a:r>
            <a:r>
              <a:rPr lang="en-US" altLang="zh-CN" sz="2400" b="1" i="0" spc="0" dirty="0">
                <a:solidFill>
                  <a:schemeClr val="tx1">
                    <a:lumMod val="50000"/>
                  </a:schemeClr>
                </a:solidFill>
                <a:latin typeface="华文楷体" panose="02010600040101010101" pitchFamily="2" charset="-122"/>
                <a:ea typeface="华文楷体" panose="02010600040101010101" pitchFamily="2" charset="-122"/>
                <a:sym typeface="Wingdings" panose="05000000000000000000" pitchFamily="2" charset="2"/>
              </a:rPr>
              <a:t>)</a:t>
            </a:r>
            <a:endParaRPr lang="en-US" altLang="zh-CN" sz="2400" b="1" i="0" spc="0" dirty="0">
              <a:solidFill>
                <a:schemeClr val="tx1">
                  <a:lumMod val="50000"/>
                </a:schemeClr>
              </a:solidFill>
              <a:latin typeface="华文楷体" panose="02010600040101010101" pitchFamily="2" charset="-122"/>
              <a:ea typeface="华文楷体" panose="02010600040101010101" pitchFamily="2" charset="-122"/>
            </a:endParaRPr>
          </a:p>
          <a:p>
            <a:pPr fontAlgn="auto" hangingPunct="0">
              <a:spcBef>
                <a:spcPts val="1800"/>
              </a:spcBef>
              <a:buSzPct val="75000"/>
            </a:pPr>
            <a:endParaRPr lang="zh-CN" altLang="en-US" sz="2400" i="0" spc="0" dirty="0"/>
          </a:p>
        </p:txBody>
      </p:sp>
      <p:pic>
        <p:nvPicPr>
          <p:cNvPr id="4" name="图片 3">
            <a:extLst>
              <a:ext uri="{FF2B5EF4-FFF2-40B4-BE49-F238E27FC236}">
                <a16:creationId xmlns:a16="http://schemas.microsoft.com/office/drawing/2014/main" id="{D1C4C4DD-C799-4C69-AB8B-560C19BCBAF4}"/>
              </a:ext>
            </a:extLst>
          </p:cNvPr>
          <p:cNvPicPr>
            <a:picLocks noChangeAspect="1"/>
          </p:cNvPicPr>
          <p:nvPr/>
        </p:nvPicPr>
        <p:blipFill>
          <a:blip r:embed="rId2"/>
          <a:stretch>
            <a:fillRect/>
          </a:stretch>
        </p:blipFill>
        <p:spPr>
          <a:xfrm>
            <a:off x="1053839" y="4398124"/>
            <a:ext cx="9374952" cy="3944504"/>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BDA35DC-95F8-4EE6-ABBD-AC5D8D1B9142}"/>
              </a:ext>
            </a:extLst>
          </p:cNvPr>
          <p:cNvSpPr>
            <a:spLocks noGrp="1"/>
          </p:cNvSpPr>
          <p:nvPr>
            <p:ph type="body" sz="quarter" idx="13"/>
          </p:nvPr>
        </p:nvSpPr>
        <p:spPr/>
        <p:txBody>
          <a:bodyPr/>
          <a:lstStyle/>
          <a:p>
            <a:endParaRPr lang="zh-CN" altLang="en-US" dirty="0"/>
          </a:p>
        </p:txBody>
      </p:sp>
      <p:sp>
        <p:nvSpPr>
          <p:cNvPr id="3" name="标题 2">
            <a:extLst>
              <a:ext uri="{FF2B5EF4-FFF2-40B4-BE49-F238E27FC236}">
                <a16:creationId xmlns:a16="http://schemas.microsoft.com/office/drawing/2014/main" id="{E101E94C-8BBD-43EE-8308-D45E27E25B62}"/>
              </a:ext>
            </a:extLst>
          </p:cNvPr>
          <p:cNvSpPr>
            <a:spLocks noGrp="1"/>
          </p:cNvSpPr>
          <p:nvPr>
            <p:ph type="title"/>
          </p:nvPr>
        </p:nvSpPr>
        <p:spPr/>
        <p:txBody>
          <a:bodyPr>
            <a:normAutofit fontScale="90000"/>
          </a:bodyPr>
          <a:lstStyle/>
          <a:p>
            <a:r>
              <a:rPr lang="en-US" altLang="zh-CN" b="1" dirty="0">
                <a:solidFill>
                  <a:schemeClr val="tx1">
                    <a:lumMod val="50000"/>
                  </a:schemeClr>
                </a:solidFill>
                <a:latin typeface="华文楷体" panose="02010600040101010101" pitchFamily="2" charset="-122"/>
                <a:ea typeface="华文楷体" panose="02010600040101010101" pitchFamily="2" charset="-122"/>
              </a:rPr>
              <a:t>3.</a:t>
            </a:r>
            <a:r>
              <a:rPr lang="zh-CN" altLang="en-US" b="1" dirty="0">
                <a:solidFill>
                  <a:schemeClr val="tx1">
                    <a:lumMod val="50000"/>
                  </a:schemeClr>
                </a:solidFill>
                <a:latin typeface="华文楷体" panose="02010600040101010101" pitchFamily="2" charset="-122"/>
                <a:ea typeface="华文楷体" panose="02010600040101010101" pitchFamily="2" charset="-122"/>
              </a:rPr>
              <a:t>数据处理</a:t>
            </a:r>
          </a:p>
        </p:txBody>
      </p:sp>
      <p:sp>
        <p:nvSpPr>
          <p:cNvPr id="4" name="文本占位符 3">
            <a:extLst>
              <a:ext uri="{FF2B5EF4-FFF2-40B4-BE49-F238E27FC236}">
                <a16:creationId xmlns:a16="http://schemas.microsoft.com/office/drawing/2014/main" id="{2E1D0ED1-D8DE-48F2-AB88-8B13A8BF9A0A}"/>
              </a:ext>
            </a:extLst>
          </p:cNvPr>
          <p:cNvSpPr>
            <a:spLocks noGrp="1"/>
          </p:cNvSpPr>
          <p:nvPr>
            <p:ph type="body" idx="1"/>
          </p:nvPr>
        </p:nvSpPr>
        <p:spPr/>
        <p:txBody>
          <a:bodyPr/>
          <a:lstStyle/>
          <a:p>
            <a:r>
              <a:rPr lang="en-US" altLang="zh-CN" b="1" dirty="0">
                <a:solidFill>
                  <a:schemeClr val="tx1">
                    <a:lumMod val="50000"/>
                  </a:schemeClr>
                </a:solidFill>
                <a:latin typeface="华文楷体" panose="02010600040101010101" pitchFamily="2" charset="-122"/>
                <a:ea typeface="华文楷体" panose="02010600040101010101" pitchFamily="2" charset="-122"/>
              </a:rPr>
              <a:t>1.</a:t>
            </a:r>
            <a:r>
              <a:rPr lang="zh-CN" altLang="en-US" b="1" dirty="0">
                <a:solidFill>
                  <a:schemeClr val="tx1">
                    <a:lumMod val="50000"/>
                  </a:schemeClr>
                </a:solidFill>
                <a:latin typeface="华文楷体" panose="02010600040101010101" pitchFamily="2" charset="-122"/>
                <a:ea typeface="华文楷体" panose="02010600040101010101" pitchFamily="2" charset="-122"/>
              </a:rPr>
              <a:t>对获取的数据中的一些特殊字符进行处理</a:t>
            </a:r>
            <a:endParaRPr lang="en-US" altLang="zh-CN" b="1" dirty="0">
              <a:solidFill>
                <a:schemeClr val="tx1">
                  <a:lumMod val="50000"/>
                </a:schemeClr>
              </a:solidFill>
              <a:latin typeface="华文楷体" panose="02010600040101010101" pitchFamily="2" charset="-122"/>
              <a:ea typeface="华文楷体" panose="02010600040101010101" pitchFamily="2" charset="-122"/>
            </a:endParaRPr>
          </a:p>
          <a:p>
            <a:pPr marL="0" indent="0">
              <a:buNone/>
            </a:pPr>
            <a:r>
              <a:rPr lang="en-US" altLang="zh-CN" dirty="0"/>
              <a:t>		</a:t>
            </a:r>
            <a:r>
              <a:rPr lang="zh-CN" altLang="en-US" sz="2800" b="1" dirty="0">
                <a:solidFill>
                  <a:schemeClr val="tx1">
                    <a:lumMod val="50000"/>
                  </a:schemeClr>
                </a:solidFill>
                <a:latin typeface="华文楷体" panose="02010600040101010101" pitchFamily="2" charset="-122"/>
                <a:ea typeface="华文楷体" panose="02010600040101010101" pitchFamily="2" charset="-122"/>
              </a:rPr>
              <a:t>删除多余的空格、换行等不可见字符。另外为了放置在</a:t>
            </a:r>
            <a:r>
              <a:rPr lang="en-US" altLang="zh-CN" sz="2800" b="1" dirty="0" err="1">
                <a:solidFill>
                  <a:schemeClr val="tx1">
                    <a:lumMod val="50000"/>
                  </a:schemeClr>
                </a:solidFill>
                <a:latin typeface="华文楷体" panose="02010600040101010101" pitchFamily="2" charset="-122"/>
                <a:ea typeface="华文楷体" panose="02010600040101010101" pitchFamily="2" charset="-122"/>
              </a:rPr>
              <a:t>sql</a:t>
            </a:r>
            <a:r>
              <a:rPr lang="zh-CN" altLang="en-US" sz="2800" b="1" dirty="0">
                <a:solidFill>
                  <a:schemeClr val="tx1">
                    <a:lumMod val="50000"/>
                  </a:schemeClr>
                </a:solidFill>
                <a:latin typeface="华文楷体" panose="02010600040101010101" pitchFamily="2" charset="-122"/>
                <a:ea typeface="华文楷体" panose="02010600040101010101" pitchFamily="2" charset="-122"/>
              </a:rPr>
              <a:t>语句中引号的嵌套而引起的错误将爬取到的字符串中的双引号</a:t>
            </a:r>
            <a:r>
              <a:rPr lang="en-US" altLang="zh-CN" sz="2800" b="1" dirty="0">
                <a:solidFill>
                  <a:schemeClr val="tx1">
                    <a:lumMod val="50000"/>
                  </a:schemeClr>
                </a:solidFill>
                <a:latin typeface="华文楷体" panose="02010600040101010101" pitchFamily="2" charset="-122"/>
                <a:ea typeface="华文楷体" panose="02010600040101010101" pitchFamily="2" charset="-122"/>
              </a:rPr>
              <a:t>”</a:t>
            </a:r>
            <a:r>
              <a:rPr lang="zh-CN" altLang="en-US" sz="2800" b="1" dirty="0">
                <a:solidFill>
                  <a:schemeClr val="tx1">
                    <a:lumMod val="50000"/>
                  </a:schemeClr>
                </a:solidFill>
                <a:latin typeface="华文楷体" panose="02010600040101010101" pitchFamily="2" charset="-122"/>
                <a:ea typeface="华文楷体" panose="02010600040101010101" pitchFamily="2" charset="-122"/>
              </a:rPr>
              <a:t>都改为单引号</a:t>
            </a:r>
            <a:r>
              <a:rPr lang="en-US" altLang="zh-CN" sz="2800" b="1" dirty="0">
                <a:solidFill>
                  <a:schemeClr val="tx1">
                    <a:lumMod val="50000"/>
                  </a:schemeClr>
                </a:solidFill>
                <a:latin typeface="华文楷体" panose="02010600040101010101" pitchFamily="2" charset="-122"/>
                <a:ea typeface="华文楷体" panose="02010600040101010101" pitchFamily="2" charset="-122"/>
              </a:rPr>
              <a:t>’</a:t>
            </a:r>
            <a:r>
              <a:rPr lang="zh-CN" altLang="en-US" sz="2800" b="1" dirty="0">
                <a:solidFill>
                  <a:schemeClr val="tx1">
                    <a:lumMod val="50000"/>
                  </a:schemeClr>
                </a:solidFill>
                <a:latin typeface="华文楷体" panose="02010600040101010101" pitchFamily="2" charset="-122"/>
                <a:ea typeface="华文楷体" panose="02010600040101010101" pitchFamily="2" charset="-122"/>
              </a:rPr>
              <a:t>。</a:t>
            </a:r>
            <a:endParaRPr lang="en-US" altLang="zh-CN" sz="2800" b="1" dirty="0">
              <a:solidFill>
                <a:schemeClr val="tx1">
                  <a:lumMod val="50000"/>
                </a:schemeClr>
              </a:solidFill>
              <a:latin typeface="华文楷体" panose="02010600040101010101" pitchFamily="2" charset="-122"/>
              <a:ea typeface="华文楷体" panose="02010600040101010101" pitchFamily="2" charset="-122"/>
            </a:endParaRPr>
          </a:p>
          <a:p>
            <a:pPr marL="0" indent="0">
              <a:buNone/>
            </a:pPr>
            <a:endParaRPr lang="en-US" altLang="zh-CN" sz="2800" dirty="0"/>
          </a:p>
          <a:p>
            <a:pPr marL="0" indent="0">
              <a:buNone/>
            </a:pPr>
            <a:endParaRPr lang="en-US" altLang="zh-CN" sz="2800" dirty="0"/>
          </a:p>
          <a:p>
            <a:r>
              <a:rPr lang="en-US" altLang="zh-CN" b="1" dirty="0">
                <a:solidFill>
                  <a:schemeClr val="tx1">
                    <a:lumMod val="50000"/>
                  </a:schemeClr>
                </a:solidFill>
                <a:latin typeface="华文楷体" panose="02010600040101010101" pitchFamily="2" charset="-122"/>
                <a:ea typeface="华文楷体" panose="02010600040101010101" pitchFamily="2" charset="-122"/>
              </a:rPr>
              <a:t>2.</a:t>
            </a:r>
            <a:r>
              <a:rPr lang="zh-CN" altLang="en-US" b="1" dirty="0">
                <a:solidFill>
                  <a:schemeClr val="tx1">
                    <a:lumMod val="50000"/>
                  </a:schemeClr>
                </a:solidFill>
                <a:latin typeface="华文楷体" panose="02010600040101010101" pitchFamily="2" charset="-122"/>
                <a:ea typeface="华文楷体" panose="02010600040101010101" pitchFamily="2" charset="-122"/>
              </a:rPr>
              <a:t>将字符串类型的评分和评价人数改为数值型</a:t>
            </a:r>
            <a:endParaRPr lang="en-US" altLang="zh-CN" b="1" dirty="0">
              <a:solidFill>
                <a:schemeClr val="tx1">
                  <a:lumMod val="50000"/>
                </a:schemeClr>
              </a:solidFill>
              <a:latin typeface="华文楷体" panose="02010600040101010101" pitchFamily="2" charset="-122"/>
              <a:ea typeface="华文楷体" panose="02010600040101010101" pitchFamily="2" charset="-122"/>
            </a:endParaRPr>
          </a:p>
          <a:p>
            <a:pPr marL="0" indent="0">
              <a:buNone/>
            </a:pPr>
            <a:r>
              <a:rPr lang="en-US" altLang="zh-CN" dirty="0"/>
              <a:t>		</a:t>
            </a:r>
            <a:r>
              <a:rPr lang="zh-CN" altLang="en-US" sz="2800" b="1" dirty="0">
                <a:solidFill>
                  <a:schemeClr val="tx1">
                    <a:lumMod val="50000"/>
                  </a:schemeClr>
                </a:solidFill>
                <a:latin typeface="华文楷体" panose="02010600040101010101" pitchFamily="2" charset="-122"/>
                <a:ea typeface="华文楷体" panose="02010600040101010101" pitchFamily="2" charset="-122"/>
              </a:rPr>
              <a:t>因为项目的出发点就是发现在豆瓣搜索书籍时出来的结果时没有顺序的，评分高的好书可能在某个第</a:t>
            </a:r>
            <a:r>
              <a:rPr lang="en-US" altLang="zh-CN" sz="2800" b="1" dirty="0">
                <a:solidFill>
                  <a:schemeClr val="tx1">
                    <a:lumMod val="50000"/>
                  </a:schemeClr>
                </a:solidFill>
                <a:latin typeface="华文楷体" panose="02010600040101010101" pitchFamily="2" charset="-122"/>
                <a:ea typeface="华文楷体" panose="02010600040101010101" pitchFamily="2" charset="-122"/>
              </a:rPr>
              <a:t>n</a:t>
            </a:r>
            <a:r>
              <a:rPr lang="zh-CN" altLang="en-US" sz="2800" b="1" dirty="0">
                <a:solidFill>
                  <a:schemeClr val="tx1">
                    <a:lumMod val="50000"/>
                  </a:schemeClr>
                </a:solidFill>
                <a:latin typeface="华文楷体" panose="02010600040101010101" pitchFamily="2" charset="-122"/>
                <a:ea typeface="华文楷体" panose="02010600040101010101" pitchFamily="2" charset="-122"/>
              </a:rPr>
              <a:t>页，很难找到，所以借这个项目来解决这个问题。要对搜到的书籍按评分进行排序要先将评分数据从</a:t>
            </a:r>
            <a:r>
              <a:rPr lang="en-US" altLang="zh-CN" sz="2800" b="1" dirty="0">
                <a:solidFill>
                  <a:schemeClr val="tx1">
                    <a:lumMod val="50000"/>
                  </a:schemeClr>
                </a:solidFill>
                <a:latin typeface="华文楷体" panose="02010600040101010101" pitchFamily="2" charset="-122"/>
                <a:ea typeface="华文楷体" panose="02010600040101010101" pitchFamily="2" charset="-122"/>
              </a:rPr>
              <a:t>str</a:t>
            </a:r>
            <a:r>
              <a:rPr lang="zh-CN" altLang="en-US" sz="2800" b="1" dirty="0">
                <a:solidFill>
                  <a:schemeClr val="tx1">
                    <a:lumMod val="50000"/>
                  </a:schemeClr>
                </a:solidFill>
                <a:latin typeface="华文楷体" panose="02010600040101010101" pitchFamily="2" charset="-122"/>
                <a:ea typeface="华文楷体" panose="02010600040101010101" pitchFamily="2" charset="-122"/>
              </a:rPr>
              <a:t>类型转为</a:t>
            </a:r>
            <a:r>
              <a:rPr lang="en-US" altLang="zh-CN" sz="2800" b="1" dirty="0">
                <a:solidFill>
                  <a:schemeClr val="tx1">
                    <a:lumMod val="50000"/>
                  </a:schemeClr>
                </a:solidFill>
                <a:latin typeface="华文楷体" panose="02010600040101010101" pitchFamily="2" charset="-122"/>
                <a:ea typeface="华文楷体" panose="02010600040101010101" pitchFamily="2" charset="-122"/>
              </a:rPr>
              <a:t>float</a:t>
            </a:r>
            <a:r>
              <a:rPr lang="zh-CN" altLang="en-US" sz="2800" b="1" dirty="0">
                <a:solidFill>
                  <a:schemeClr val="tx1">
                    <a:lumMod val="50000"/>
                  </a:schemeClr>
                </a:solidFill>
                <a:latin typeface="华文楷体" panose="02010600040101010101" pitchFamily="2" charset="-122"/>
                <a:ea typeface="华文楷体" panose="02010600040101010101" pitchFamily="2" charset="-122"/>
              </a:rPr>
              <a:t>。</a:t>
            </a:r>
            <a:endParaRPr lang="en-US" altLang="zh-CN" sz="2800" b="1" dirty="0">
              <a:solidFill>
                <a:schemeClr val="tx1">
                  <a:lumMod val="50000"/>
                </a:schemeClr>
              </a:solidFill>
              <a:latin typeface="华文楷体" panose="02010600040101010101" pitchFamily="2" charset="-122"/>
              <a:ea typeface="华文楷体" panose="02010600040101010101" pitchFamily="2" charset="-122"/>
            </a:endParaRPr>
          </a:p>
          <a:p>
            <a:pPr marL="0" indent="0">
              <a:buNone/>
            </a:pPr>
            <a:endParaRPr lang="en-US" altLang="zh-CN" sz="2800" dirty="0"/>
          </a:p>
          <a:p>
            <a:pPr marL="0" indent="0">
              <a:buNone/>
            </a:pPr>
            <a:endParaRPr lang="en-US" altLang="zh-CN" dirty="0"/>
          </a:p>
        </p:txBody>
      </p:sp>
      <p:pic>
        <p:nvPicPr>
          <p:cNvPr id="5" name="图片 4">
            <a:extLst>
              <a:ext uri="{FF2B5EF4-FFF2-40B4-BE49-F238E27FC236}">
                <a16:creationId xmlns:a16="http://schemas.microsoft.com/office/drawing/2014/main" id="{2F16D89F-E160-40F6-9B24-2269CBA89750}"/>
              </a:ext>
            </a:extLst>
          </p:cNvPr>
          <p:cNvPicPr>
            <a:picLocks noChangeAspect="1"/>
          </p:cNvPicPr>
          <p:nvPr/>
        </p:nvPicPr>
        <p:blipFill>
          <a:blip r:embed="rId2"/>
          <a:stretch>
            <a:fillRect/>
          </a:stretch>
        </p:blipFill>
        <p:spPr>
          <a:xfrm>
            <a:off x="1032698" y="3601957"/>
            <a:ext cx="8277225" cy="1114425"/>
          </a:xfrm>
          <a:prstGeom prst="rect">
            <a:avLst/>
          </a:prstGeom>
        </p:spPr>
      </p:pic>
    </p:spTree>
    <p:extLst>
      <p:ext uri="{BB962C8B-B14F-4D97-AF65-F5344CB8AC3E}">
        <p14:creationId xmlns:p14="http://schemas.microsoft.com/office/powerpoint/2010/main" val="212086869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BDA35DC-95F8-4EE6-ABBD-AC5D8D1B9142}"/>
              </a:ext>
            </a:extLst>
          </p:cNvPr>
          <p:cNvSpPr>
            <a:spLocks noGrp="1"/>
          </p:cNvSpPr>
          <p:nvPr>
            <p:ph type="body" sz="quarter" idx="13"/>
          </p:nvPr>
        </p:nvSpPr>
        <p:spPr/>
        <p:txBody>
          <a:bodyPr/>
          <a:lstStyle/>
          <a:p>
            <a:endParaRPr lang="zh-CN" altLang="en-US" dirty="0"/>
          </a:p>
        </p:txBody>
      </p:sp>
      <p:sp>
        <p:nvSpPr>
          <p:cNvPr id="3" name="标题 2">
            <a:extLst>
              <a:ext uri="{FF2B5EF4-FFF2-40B4-BE49-F238E27FC236}">
                <a16:creationId xmlns:a16="http://schemas.microsoft.com/office/drawing/2014/main" id="{E101E94C-8BBD-43EE-8308-D45E27E25B62}"/>
              </a:ext>
            </a:extLst>
          </p:cNvPr>
          <p:cNvSpPr>
            <a:spLocks noGrp="1"/>
          </p:cNvSpPr>
          <p:nvPr>
            <p:ph type="title"/>
          </p:nvPr>
        </p:nvSpPr>
        <p:spPr/>
        <p:txBody>
          <a:bodyPr>
            <a:normAutofit fontScale="90000"/>
          </a:bodyPr>
          <a:lstStyle/>
          <a:p>
            <a:r>
              <a:rPr lang="en-US" altLang="zh-CN" b="1" dirty="0">
                <a:solidFill>
                  <a:schemeClr val="tx1">
                    <a:lumMod val="50000"/>
                  </a:schemeClr>
                </a:solidFill>
              </a:rPr>
              <a:t>4.</a:t>
            </a:r>
            <a:r>
              <a:rPr lang="zh-CN" altLang="en-US" b="1" dirty="0">
                <a:solidFill>
                  <a:schemeClr val="tx1">
                    <a:lumMod val="50000"/>
                  </a:schemeClr>
                </a:solidFill>
              </a:rPr>
              <a:t>数据库操作</a:t>
            </a:r>
          </a:p>
        </p:txBody>
      </p:sp>
      <p:sp>
        <p:nvSpPr>
          <p:cNvPr id="4" name="文本占位符 3">
            <a:extLst>
              <a:ext uri="{FF2B5EF4-FFF2-40B4-BE49-F238E27FC236}">
                <a16:creationId xmlns:a16="http://schemas.microsoft.com/office/drawing/2014/main" id="{2E1D0ED1-D8DE-48F2-AB88-8B13A8BF9A0A}"/>
              </a:ext>
            </a:extLst>
          </p:cNvPr>
          <p:cNvSpPr>
            <a:spLocks noGrp="1"/>
          </p:cNvSpPr>
          <p:nvPr>
            <p:ph type="body" idx="1"/>
          </p:nvPr>
        </p:nvSpPr>
        <p:spPr/>
        <p:txBody>
          <a:bodyPr>
            <a:normAutofit/>
          </a:bodyPr>
          <a:lstStyle/>
          <a:p>
            <a:r>
              <a:rPr lang="en-US" altLang="zh-CN" b="1" dirty="0">
                <a:solidFill>
                  <a:schemeClr val="tx1">
                    <a:lumMod val="50000"/>
                  </a:schemeClr>
                </a:solidFill>
              </a:rPr>
              <a:t>1.</a:t>
            </a:r>
            <a:r>
              <a:rPr lang="zh-CN" altLang="en-US" b="1" dirty="0">
                <a:solidFill>
                  <a:schemeClr val="tx1">
                    <a:lumMod val="50000"/>
                  </a:schemeClr>
                </a:solidFill>
              </a:rPr>
              <a:t>数据库连接的意义</a:t>
            </a:r>
            <a:endParaRPr lang="en-US" altLang="zh-CN" b="1" dirty="0">
              <a:solidFill>
                <a:schemeClr val="tx1">
                  <a:lumMod val="50000"/>
                </a:schemeClr>
              </a:solidFill>
            </a:endParaRPr>
          </a:p>
          <a:p>
            <a:pPr marL="0" indent="0">
              <a:buNone/>
            </a:pPr>
            <a:r>
              <a:rPr lang="en-US" altLang="zh-CN" dirty="0"/>
              <a:t>        </a:t>
            </a:r>
            <a:r>
              <a:rPr lang="zh-CN" altLang="en-US" sz="2800" dirty="0">
                <a:solidFill>
                  <a:schemeClr val="tx1">
                    <a:lumMod val="50000"/>
                  </a:schemeClr>
                </a:solidFill>
              </a:rPr>
              <a:t>因为搜索数据的页面是不确定的，而且在豆瓣的搜索结果中，书籍的排序是没有什么规则的，所以应该要搜索全部的页面而不是只搜前几页。所以不能在正式爬取前先指定一个确定的</a:t>
            </a:r>
            <a:r>
              <a:rPr lang="en-US" altLang="zh-CN" sz="2800" dirty="0" err="1">
                <a:solidFill>
                  <a:schemeClr val="tx1">
                    <a:lumMod val="50000"/>
                  </a:schemeClr>
                </a:solidFill>
              </a:rPr>
              <a:t>url</a:t>
            </a:r>
            <a:r>
              <a:rPr lang="zh-CN" altLang="en-US" sz="2800" dirty="0">
                <a:solidFill>
                  <a:schemeClr val="tx1">
                    <a:lumMod val="50000"/>
                  </a:schemeClr>
                </a:solidFill>
              </a:rPr>
              <a:t>列表而要让程序实现自动翻页，所以我在程序中调用一个</a:t>
            </a:r>
            <a:r>
              <a:rPr lang="en-US" altLang="zh-CN" sz="2800" dirty="0">
                <a:solidFill>
                  <a:schemeClr val="tx1">
                    <a:lumMod val="50000"/>
                  </a:schemeClr>
                </a:solidFill>
              </a:rPr>
              <a:t>chrome</a:t>
            </a:r>
            <a:r>
              <a:rPr lang="zh-CN" altLang="en-US" sz="2800" dirty="0">
                <a:solidFill>
                  <a:schemeClr val="tx1">
                    <a:lumMod val="50000"/>
                  </a:schemeClr>
                </a:solidFill>
              </a:rPr>
              <a:t>浏览器的驱动器，它会自动打开</a:t>
            </a:r>
            <a:r>
              <a:rPr lang="en-US" altLang="zh-CN" sz="2800" dirty="0">
                <a:solidFill>
                  <a:schemeClr val="tx1">
                    <a:lumMod val="50000"/>
                  </a:schemeClr>
                </a:solidFill>
              </a:rPr>
              <a:t>chrome</a:t>
            </a:r>
            <a:r>
              <a:rPr lang="zh-CN" altLang="en-US" sz="2800" dirty="0">
                <a:solidFill>
                  <a:schemeClr val="tx1">
                    <a:lumMod val="50000"/>
                  </a:schemeClr>
                </a:solidFill>
              </a:rPr>
              <a:t>浏览器并打开程序中给的</a:t>
            </a:r>
            <a:r>
              <a:rPr lang="en-US" altLang="zh-CN" sz="2800" dirty="0" err="1">
                <a:solidFill>
                  <a:schemeClr val="tx1">
                    <a:lumMod val="50000"/>
                  </a:schemeClr>
                </a:solidFill>
              </a:rPr>
              <a:t>url</a:t>
            </a:r>
            <a:r>
              <a:rPr lang="zh-CN" altLang="en-US" sz="2800" dirty="0">
                <a:solidFill>
                  <a:schemeClr val="tx1">
                    <a:lumMod val="50000"/>
                  </a:schemeClr>
                </a:solidFill>
              </a:rPr>
              <a:t>连接，自动地搜索并模拟点击“下一页”的操作，只到页面中没有“下一页”这个“按钮”，也即搜索到了最后一页，搜索完成。（效果上在前面的视频里有展示，在从网上爬取时，程序会自动地打开</a:t>
            </a:r>
            <a:r>
              <a:rPr lang="en-US" altLang="zh-CN" sz="2800" dirty="0">
                <a:solidFill>
                  <a:schemeClr val="tx1">
                    <a:lumMod val="50000"/>
                  </a:schemeClr>
                </a:solidFill>
              </a:rPr>
              <a:t>chrome</a:t>
            </a:r>
            <a:r>
              <a:rPr lang="zh-CN" altLang="en-US" sz="2800" dirty="0">
                <a:solidFill>
                  <a:schemeClr val="tx1">
                    <a:lumMod val="50000"/>
                  </a:schemeClr>
                </a:solidFill>
              </a:rPr>
              <a:t>并自动翻页）</a:t>
            </a:r>
            <a:endParaRPr lang="en-US" altLang="zh-CN" sz="2800" dirty="0">
              <a:solidFill>
                <a:schemeClr val="tx1">
                  <a:lumMod val="50000"/>
                </a:schemeClr>
              </a:solidFill>
            </a:endParaRPr>
          </a:p>
          <a:p>
            <a:pPr marL="0" indent="0">
              <a:buNone/>
            </a:pPr>
            <a:r>
              <a:rPr lang="en-US" altLang="zh-CN" sz="2800" dirty="0">
                <a:solidFill>
                  <a:schemeClr val="tx1">
                    <a:lumMod val="50000"/>
                  </a:schemeClr>
                </a:solidFill>
              </a:rPr>
              <a:t>	</a:t>
            </a:r>
            <a:r>
              <a:rPr lang="zh-CN" altLang="en-US" sz="2800" dirty="0">
                <a:solidFill>
                  <a:schemeClr val="tx1">
                    <a:lumMod val="50000"/>
                  </a:schemeClr>
                </a:solidFill>
              </a:rPr>
              <a:t>但是这样的爬取方式速度较慢，如果每次都重新爬取的话要花费很多时间，如果把爬取过的数据存到数据库里，那要搜索相同的关键词时，就可以不再重新到网上搜取，可以直接从数据库里读取。</a:t>
            </a:r>
            <a:endParaRPr lang="en-US" altLang="zh-CN" sz="2800" dirty="0">
              <a:solidFill>
                <a:schemeClr val="tx1">
                  <a:lumMod val="50000"/>
                </a:schemeClr>
              </a:solidFill>
            </a:endParaRPr>
          </a:p>
          <a:p>
            <a:pPr marL="0" indent="0">
              <a:buNone/>
            </a:pPr>
            <a:endParaRPr lang="zh-CN" altLang="en-US" dirty="0"/>
          </a:p>
        </p:txBody>
      </p:sp>
    </p:spTree>
    <p:extLst>
      <p:ext uri="{BB962C8B-B14F-4D97-AF65-F5344CB8AC3E}">
        <p14:creationId xmlns:p14="http://schemas.microsoft.com/office/powerpoint/2010/main" val="55294864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F2D6B1B-4AD0-4464-BFBE-33EBC0406C56}"/>
              </a:ext>
            </a:extLst>
          </p:cNvPr>
          <p:cNvSpPr>
            <a:spLocks noGrp="1"/>
          </p:cNvSpPr>
          <p:nvPr>
            <p:ph type="body" sz="quarter" idx="13"/>
          </p:nvPr>
        </p:nvSpPr>
        <p:spPr/>
        <p:txBody>
          <a:bodyPr/>
          <a:lstStyle/>
          <a:p>
            <a:endParaRPr lang="zh-CN" altLang="en-US"/>
          </a:p>
        </p:txBody>
      </p:sp>
      <p:sp>
        <p:nvSpPr>
          <p:cNvPr id="3" name="标题 2">
            <a:extLst>
              <a:ext uri="{FF2B5EF4-FFF2-40B4-BE49-F238E27FC236}">
                <a16:creationId xmlns:a16="http://schemas.microsoft.com/office/drawing/2014/main" id="{8B26ED09-9F02-4642-BFA0-BC4286C841B0}"/>
              </a:ext>
            </a:extLst>
          </p:cNvPr>
          <p:cNvSpPr>
            <a:spLocks noGrp="1"/>
          </p:cNvSpPr>
          <p:nvPr>
            <p:ph type="title"/>
          </p:nvPr>
        </p:nvSpPr>
        <p:spPr/>
        <p:txBody>
          <a:bodyPr>
            <a:normAutofit fontScale="90000"/>
          </a:bodyPr>
          <a:lstStyle/>
          <a:p>
            <a:r>
              <a:rPr lang="en-US" altLang="zh-CN" b="1" dirty="0">
                <a:solidFill>
                  <a:schemeClr val="tx1">
                    <a:lumMod val="50000"/>
                  </a:schemeClr>
                </a:solidFill>
                <a:latin typeface="华文楷体" panose="02010600040101010101" pitchFamily="2" charset="-122"/>
                <a:ea typeface="华文楷体" panose="02010600040101010101" pitchFamily="2" charset="-122"/>
              </a:rPr>
              <a:t>4.</a:t>
            </a:r>
            <a:r>
              <a:rPr lang="zh-CN" altLang="en-US" b="1" dirty="0">
                <a:solidFill>
                  <a:schemeClr val="tx1">
                    <a:lumMod val="50000"/>
                  </a:schemeClr>
                </a:solidFill>
                <a:latin typeface="华文楷体" panose="02010600040101010101" pitchFamily="2" charset="-122"/>
                <a:ea typeface="华文楷体" panose="02010600040101010101" pitchFamily="2" charset="-122"/>
              </a:rPr>
              <a:t>数据库操作</a:t>
            </a:r>
            <a:endParaRPr lang="zh-CN" altLang="en-US" dirty="0">
              <a:solidFill>
                <a:schemeClr val="tx1">
                  <a:lumMod val="50000"/>
                </a:schemeClr>
              </a:solidFill>
              <a:latin typeface="华文楷体" panose="02010600040101010101" pitchFamily="2" charset="-122"/>
              <a:ea typeface="华文楷体" panose="02010600040101010101" pitchFamily="2" charset="-122"/>
            </a:endParaRPr>
          </a:p>
        </p:txBody>
      </p:sp>
      <p:sp>
        <p:nvSpPr>
          <p:cNvPr id="4" name="文本占位符 3">
            <a:extLst>
              <a:ext uri="{FF2B5EF4-FFF2-40B4-BE49-F238E27FC236}">
                <a16:creationId xmlns:a16="http://schemas.microsoft.com/office/drawing/2014/main" id="{C968595B-E916-413A-B473-97F7C2FDE00D}"/>
              </a:ext>
            </a:extLst>
          </p:cNvPr>
          <p:cNvSpPr>
            <a:spLocks noGrp="1"/>
          </p:cNvSpPr>
          <p:nvPr>
            <p:ph type="body" idx="1"/>
          </p:nvPr>
        </p:nvSpPr>
        <p:spPr/>
        <p:txBody>
          <a:bodyPr/>
          <a:lstStyle/>
          <a:p>
            <a:r>
              <a:rPr lang="en-US" altLang="zh-CN" dirty="0"/>
              <a:t>2.</a:t>
            </a:r>
            <a:r>
              <a:rPr lang="zh-CN" altLang="en-US" dirty="0"/>
              <a:t>连接数据库</a:t>
            </a:r>
            <a:r>
              <a:rPr lang="zh-CN" altLang="en-US" sz="2000" dirty="0"/>
              <a:t>（这个项目的数据库的名字为</a:t>
            </a:r>
            <a:r>
              <a:rPr lang="en-US" altLang="zh-CN" sz="2000" dirty="0"/>
              <a:t>’</a:t>
            </a:r>
            <a:r>
              <a:rPr lang="en-US" altLang="zh-CN" sz="2000" dirty="0" err="1"/>
              <a:t>douban_books</a:t>
            </a:r>
            <a:r>
              <a:rPr lang="en-US" altLang="zh-CN" sz="2000" dirty="0"/>
              <a:t>’</a:t>
            </a:r>
            <a:r>
              <a:rPr lang="zh-CN" altLang="en-US" sz="2000" dirty="0"/>
              <a:t>）</a:t>
            </a:r>
            <a:endParaRPr lang="en-US" altLang="zh-CN" sz="2000" dirty="0"/>
          </a:p>
          <a:p>
            <a:endParaRPr lang="en-US" altLang="zh-CN" dirty="0"/>
          </a:p>
          <a:p>
            <a:endParaRPr lang="en-US" altLang="zh-CN" dirty="0"/>
          </a:p>
          <a:p>
            <a:r>
              <a:rPr lang="en-US" altLang="zh-CN" dirty="0"/>
              <a:t>3.</a:t>
            </a:r>
            <a:r>
              <a:rPr lang="zh-CN" altLang="en-US" dirty="0"/>
              <a:t>获取数据库数据</a:t>
            </a:r>
            <a:r>
              <a:rPr lang="zh-CN" altLang="en-US" sz="2000" dirty="0"/>
              <a:t>（</a:t>
            </a:r>
            <a:r>
              <a:rPr lang="en-US" altLang="zh-CN" sz="2000" dirty="0" err="1"/>
              <a:t>table_name</a:t>
            </a:r>
            <a:r>
              <a:rPr lang="zh-CN" altLang="en-US" sz="2000" dirty="0"/>
              <a:t>是表的名字，每一个搜索关键词再数据库中对应一张表）</a:t>
            </a:r>
            <a:endParaRPr lang="en-US" altLang="zh-CN" sz="2000" dirty="0"/>
          </a:p>
          <a:p>
            <a:endParaRPr lang="en-US" altLang="zh-CN" dirty="0"/>
          </a:p>
          <a:p>
            <a:r>
              <a:rPr lang="en-US" altLang="zh-CN" dirty="0"/>
              <a:t>4.</a:t>
            </a:r>
            <a:r>
              <a:rPr lang="zh-CN" altLang="en-US" dirty="0"/>
              <a:t>对新的关键词建立数据表</a:t>
            </a:r>
            <a:endParaRPr lang="en-US" altLang="zh-CN" dirty="0"/>
          </a:p>
          <a:p>
            <a:endParaRPr lang="en-US" altLang="zh-CN" dirty="0"/>
          </a:p>
        </p:txBody>
      </p:sp>
      <p:pic>
        <p:nvPicPr>
          <p:cNvPr id="5" name="图片 4">
            <a:extLst>
              <a:ext uri="{FF2B5EF4-FFF2-40B4-BE49-F238E27FC236}">
                <a16:creationId xmlns:a16="http://schemas.microsoft.com/office/drawing/2014/main" id="{2562D6C3-3674-481B-920F-015DF499DAAE}"/>
              </a:ext>
            </a:extLst>
          </p:cNvPr>
          <p:cNvPicPr>
            <a:picLocks noChangeAspect="1"/>
          </p:cNvPicPr>
          <p:nvPr/>
        </p:nvPicPr>
        <p:blipFill>
          <a:blip r:embed="rId2"/>
          <a:stretch>
            <a:fillRect/>
          </a:stretch>
        </p:blipFill>
        <p:spPr>
          <a:xfrm>
            <a:off x="1108657" y="2362200"/>
            <a:ext cx="9305925" cy="1371600"/>
          </a:xfrm>
          <a:prstGeom prst="rect">
            <a:avLst/>
          </a:prstGeom>
        </p:spPr>
      </p:pic>
      <p:pic>
        <p:nvPicPr>
          <p:cNvPr id="6" name="图片 5">
            <a:extLst>
              <a:ext uri="{FF2B5EF4-FFF2-40B4-BE49-F238E27FC236}">
                <a16:creationId xmlns:a16="http://schemas.microsoft.com/office/drawing/2014/main" id="{53BA3AB0-D84B-4B11-85E6-EF0C71276944}"/>
              </a:ext>
            </a:extLst>
          </p:cNvPr>
          <p:cNvPicPr>
            <a:picLocks noChangeAspect="1"/>
          </p:cNvPicPr>
          <p:nvPr/>
        </p:nvPicPr>
        <p:blipFill>
          <a:blip r:embed="rId3"/>
          <a:stretch>
            <a:fillRect/>
          </a:stretch>
        </p:blipFill>
        <p:spPr>
          <a:xfrm>
            <a:off x="1108657" y="4572000"/>
            <a:ext cx="5600700" cy="609600"/>
          </a:xfrm>
          <a:prstGeom prst="rect">
            <a:avLst/>
          </a:prstGeom>
        </p:spPr>
      </p:pic>
      <p:pic>
        <p:nvPicPr>
          <p:cNvPr id="7" name="图片 6">
            <a:extLst>
              <a:ext uri="{FF2B5EF4-FFF2-40B4-BE49-F238E27FC236}">
                <a16:creationId xmlns:a16="http://schemas.microsoft.com/office/drawing/2014/main" id="{BB449E52-1E82-4791-A098-4F073E243300}"/>
              </a:ext>
            </a:extLst>
          </p:cNvPr>
          <p:cNvPicPr>
            <a:picLocks noChangeAspect="1"/>
          </p:cNvPicPr>
          <p:nvPr/>
        </p:nvPicPr>
        <p:blipFill>
          <a:blip r:embed="rId4"/>
          <a:stretch>
            <a:fillRect/>
          </a:stretch>
        </p:blipFill>
        <p:spPr>
          <a:xfrm>
            <a:off x="1108657" y="5966735"/>
            <a:ext cx="9305925" cy="3621765"/>
          </a:xfrm>
          <a:prstGeom prst="rect">
            <a:avLst/>
          </a:prstGeom>
        </p:spPr>
      </p:pic>
    </p:spTree>
    <p:extLst>
      <p:ext uri="{BB962C8B-B14F-4D97-AF65-F5344CB8AC3E}">
        <p14:creationId xmlns:p14="http://schemas.microsoft.com/office/powerpoint/2010/main" val="167254401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F2D6B1B-4AD0-4464-BFBE-33EBC0406C56}"/>
              </a:ext>
            </a:extLst>
          </p:cNvPr>
          <p:cNvSpPr>
            <a:spLocks noGrp="1"/>
          </p:cNvSpPr>
          <p:nvPr>
            <p:ph type="body" sz="quarter" idx="13"/>
          </p:nvPr>
        </p:nvSpPr>
        <p:spPr/>
        <p:txBody>
          <a:bodyPr/>
          <a:lstStyle/>
          <a:p>
            <a:endParaRPr lang="zh-CN" altLang="en-US"/>
          </a:p>
        </p:txBody>
      </p:sp>
      <p:sp>
        <p:nvSpPr>
          <p:cNvPr id="3" name="标题 2">
            <a:extLst>
              <a:ext uri="{FF2B5EF4-FFF2-40B4-BE49-F238E27FC236}">
                <a16:creationId xmlns:a16="http://schemas.microsoft.com/office/drawing/2014/main" id="{8B26ED09-9F02-4642-BFA0-BC4286C841B0}"/>
              </a:ext>
            </a:extLst>
          </p:cNvPr>
          <p:cNvSpPr>
            <a:spLocks noGrp="1"/>
          </p:cNvSpPr>
          <p:nvPr>
            <p:ph type="title"/>
          </p:nvPr>
        </p:nvSpPr>
        <p:spPr/>
        <p:txBody>
          <a:bodyPr>
            <a:normAutofit fontScale="90000"/>
          </a:bodyPr>
          <a:lstStyle/>
          <a:p>
            <a:r>
              <a:rPr lang="en-US" altLang="zh-CN" b="1" dirty="0">
                <a:solidFill>
                  <a:schemeClr val="tx1">
                    <a:lumMod val="50000"/>
                  </a:schemeClr>
                </a:solidFill>
              </a:rPr>
              <a:t>4.</a:t>
            </a:r>
            <a:r>
              <a:rPr lang="zh-CN" altLang="en-US" b="1" dirty="0">
                <a:solidFill>
                  <a:schemeClr val="tx1">
                    <a:lumMod val="50000"/>
                  </a:schemeClr>
                </a:solidFill>
              </a:rPr>
              <a:t>数据库操作</a:t>
            </a:r>
          </a:p>
        </p:txBody>
      </p:sp>
      <p:sp>
        <p:nvSpPr>
          <p:cNvPr id="4" name="文本占位符 3">
            <a:extLst>
              <a:ext uri="{FF2B5EF4-FFF2-40B4-BE49-F238E27FC236}">
                <a16:creationId xmlns:a16="http://schemas.microsoft.com/office/drawing/2014/main" id="{C968595B-E916-413A-B473-97F7C2FDE00D}"/>
              </a:ext>
            </a:extLst>
          </p:cNvPr>
          <p:cNvSpPr>
            <a:spLocks noGrp="1"/>
          </p:cNvSpPr>
          <p:nvPr>
            <p:ph type="body" idx="1"/>
          </p:nvPr>
        </p:nvSpPr>
        <p:spPr/>
        <p:txBody>
          <a:bodyPr/>
          <a:lstStyle/>
          <a:p>
            <a:r>
              <a:rPr lang="en-US" altLang="zh-CN" b="1" dirty="0">
                <a:solidFill>
                  <a:schemeClr val="tx1">
                    <a:lumMod val="50000"/>
                  </a:schemeClr>
                </a:solidFill>
                <a:latin typeface="华文楷体" panose="02010600040101010101" pitchFamily="2" charset="-122"/>
                <a:ea typeface="华文楷体" panose="02010600040101010101" pitchFamily="2" charset="-122"/>
              </a:rPr>
              <a:t>5.</a:t>
            </a:r>
            <a:r>
              <a:rPr lang="zh-CN" altLang="en-US" b="1" dirty="0">
                <a:solidFill>
                  <a:schemeClr val="tx1">
                    <a:lumMod val="50000"/>
                  </a:schemeClr>
                </a:solidFill>
                <a:latin typeface="华文楷体" panose="02010600040101010101" pitchFamily="2" charset="-122"/>
                <a:ea typeface="华文楷体" panose="02010600040101010101" pitchFamily="2" charset="-122"/>
              </a:rPr>
              <a:t>将搜索到的数据存入数据库</a:t>
            </a:r>
            <a:endParaRPr lang="en-US" altLang="zh-CN" b="1" dirty="0">
              <a:solidFill>
                <a:schemeClr val="tx1">
                  <a:lumMod val="50000"/>
                </a:schemeClr>
              </a:solidFill>
              <a:latin typeface="华文楷体" panose="02010600040101010101" pitchFamily="2" charset="-122"/>
              <a:ea typeface="华文楷体" panose="02010600040101010101" pitchFamily="2" charset="-122"/>
            </a:endParaRPr>
          </a:p>
          <a:p>
            <a:endParaRPr lang="en-US" altLang="zh-CN" dirty="0"/>
          </a:p>
        </p:txBody>
      </p:sp>
      <p:pic>
        <p:nvPicPr>
          <p:cNvPr id="8" name="图片 7">
            <a:extLst>
              <a:ext uri="{FF2B5EF4-FFF2-40B4-BE49-F238E27FC236}">
                <a16:creationId xmlns:a16="http://schemas.microsoft.com/office/drawing/2014/main" id="{05B3B986-0D95-435E-A9D8-6B815FB9F742}"/>
              </a:ext>
            </a:extLst>
          </p:cNvPr>
          <p:cNvPicPr>
            <a:picLocks noChangeAspect="1"/>
          </p:cNvPicPr>
          <p:nvPr/>
        </p:nvPicPr>
        <p:blipFill>
          <a:blip r:embed="rId2"/>
          <a:stretch>
            <a:fillRect/>
          </a:stretch>
        </p:blipFill>
        <p:spPr>
          <a:xfrm>
            <a:off x="983867" y="2390414"/>
            <a:ext cx="8791575" cy="4000500"/>
          </a:xfrm>
          <a:prstGeom prst="rect">
            <a:avLst/>
          </a:prstGeom>
        </p:spPr>
      </p:pic>
    </p:spTree>
    <p:extLst>
      <p:ext uri="{BB962C8B-B14F-4D97-AF65-F5344CB8AC3E}">
        <p14:creationId xmlns:p14="http://schemas.microsoft.com/office/powerpoint/2010/main" val="420015074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Grp="1" noChangeAspect="1"/>
          </p:cNvPicPr>
          <p:nvPr>
            <p:ph type="pic" idx="13"/>
          </p:nvPr>
        </p:nvPicPr>
        <p:blipFill>
          <a:blip r:embed="rId2"/>
          <a:srcRect l="483" t="978" r="579" b="30723"/>
          <a:stretch>
            <a:fillRect/>
          </a:stretch>
        </p:blipFill>
        <p:spPr>
          <a:xfrm>
            <a:off x="0" y="0"/>
            <a:ext cx="13004800" cy="9753600"/>
          </a:xfrm>
          <a:prstGeom prst="rect">
            <a:avLst/>
          </a:prstGeom>
        </p:spPr>
      </p:pic>
      <p:sp>
        <p:nvSpPr>
          <p:cNvPr id="2" name="文本框 1">
            <a:extLst>
              <a:ext uri="{FF2B5EF4-FFF2-40B4-BE49-F238E27FC236}">
                <a16:creationId xmlns:a16="http://schemas.microsoft.com/office/drawing/2014/main" id="{8358A240-B63D-4B80-BC18-07DFB5597B9C}"/>
              </a:ext>
            </a:extLst>
          </p:cNvPr>
          <p:cNvSpPr txBox="1"/>
          <p:nvPr/>
        </p:nvSpPr>
        <p:spPr>
          <a:xfrm>
            <a:off x="1088020" y="1863182"/>
            <a:ext cx="8518967" cy="15747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r>
              <a:rPr lang="zh-CN" altLang="en-US" b="1" i="0" dirty="0">
                <a:solidFill>
                  <a:schemeClr val="tx1">
                    <a:lumMod val="50000"/>
                  </a:schemeClr>
                </a:solidFill>
                <a:latin typeface="华文楷体" panose="02010600040101010101" pitchFamily="2" charset="-122"/>
                <a:ea typeface="华文楷体" panose="02010600040101010101" pitchFamily="2" charset="-122"/>
              </a:rPr>
              <a:t>         通过这门课，我的收获很大。感谢老师一个学期认真负责的指导，祝老师工作顺利，身体健康，也预祝老师</a:t>
            </a:r>
            <a:r>
              <a:rPr lang="en-US" altLang="zh-CN" b="1" i="0" dirty="0">
                <a:solidFill>
                  <a:schemeClr val="tx1">
                    <a:lumMod val="50000"/>
                  </a:schemeClr>
                </a:solidFill>
                <a:latin typeface="华文楷体" panose="02010600040101010101" pitchFamily="2" charset="-122"/>
                <a:ea typeface="华文楷体" panose="02010600040101010101" pitchFamily="2" charset="-122"/>
              </a:rPr>
              <a:t>2020</a:t>
            </a:r>
            <a:r>
              <a:rPr lang="zh-CN" altLang="en-US" b="1" i="0" dirty="0">
                <a:solidFill>
                  <a:schemeClr val="tx1">
                    <a:lumMod val="50000"/>
                  </a:schemeClr>
                </a:solidFill>
                <a:latin typeface="华文楷体" panose="02010600040101010101" pitchFamily="2" charset="-122"/>
                <a:ea typeface="华文楷体" panose="02010600040101010101" pitchFamily="2" charset="-122"/>
              </a:rPr>
              <a:t>新年快乐！</a:t>
            </a:r>
            <a:endParaRPr kumimoji="0" lang="zh-CN" altLang="en-US" sz="2800" b="1" i="0" u="none" strike="noStrike" cap="none" spc="28" normalizeH="0" baseline="0" dirty="0">
              <a:ln>
                <a:noFill/>
              </a:ln>
              <a:solidFill>
                <a:schemeClr val="tx1">
                  <a:lumMod val="50000"/>
                </a:schemeClr>
              </a:solidFill>
              <a:effectLst/>
              <a:uFillTx/>
              <a:latin typeface="华文楷体" panose="02010600040101010101" pitchFamily="2" charset="-122"/>
              <a:ea typeface="华文楷体" panose="02010600040101010101" pitchFamily="2" charset="-122"/>
              <a:sym typeface="Iowan Old Style"/>
            </a:endParaRPr>
          </a:p>
        </p:txBody>
      </p:sp>
      <p:sp>
        <p:nvSpPr>
          <p:cNvPr id="5" name="文本框 4">
            <a:extLst>
              <a:ext uri="{FF2B5EF4-FFF2-40B4-BE49-F238E27FC236}">
                <a16:creationId xmlns:a16="http://schemas.microsoft.com/office/drawing/2014/main" id="{5A8F2065-C016-4C32-82B3-BD20B993C2F5}"/>
              </a:ext>
            </a:extLst>
          </p:cNvPr>
          <p:cNvSpPr txBox="1"/>
          <p:nvPr/>
        </p:nvSpPr>
        <p:spPr>
          <a:xfrm>
            <a:off x="9340770" y="8191396"/>
            <a:ext cx="1783180" cy="7130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r>
              <a:rPr kumimoji="0" lang="en-US" altLang="zh-CN" sz="2800" b="0" i="0" u="none" strike="noStrike" cap="none" spc="28" normalizeH="0" baseline="0" dirty="0">
                <a:ln>
                  <a:noFill/>
                </a:ln>
                <a:solidFill>
                  <a:schemeClr val="tx1">
                    <a:lumMod val="50000"/>
                  </a:schemeClr>
                </a:solidFill>
                <a:effectLst/>
                <a:uFillTx/>
                <a:latin typeface="Iowan Old Style"/>
                <a:ea typeface="Iowan Old Style"/>
                <a:cs typeface="Iowan Old Style"/>
                <a:sym typeface="Iowan Old Style"/>
              </a:rPr>
              <a:t>2019.12.30</a:t>
            </a:r>
            <a:endParaRPr kumimoji="0" lang="zh-CN" altLang="en-US" sz="2800" b="0" i="0" u="none" strike="noStrike" cap="none" spc="28" normalizeH="0" baseline="0" dirty="0">
              <a:ln>
                <a:noFill/>
              </a:ln>
              <a:solidFill>
                <a:schemeClr val="tx1">
                  <a:lumMod val="50000"/>
                </a:schemeClr>
              </a:solidFill>
              <a:effectLst/>
              <a:uFillTx/>
              <a:latin typeface="Iowan Old Style"/>
              <a:ea typeface="Iowan Old Style"/>
              <a:cs typeface="Iowan Old Style"/>
              <a:sym typeface="Iowan Old Style"/>
            </a:endParaRPr>
          </a:p>
        </p:txBody>
      </p:sp>
    </p:spTree>
  </p:cSld>
  <p:clrMapOvr>
    <a:masterClrMapping/>
  </p:clrMapOvr>
  <p:transition spd="med"/>
</p:sld>
</file>

<file path=ppt/theme/theme1.xml><?xml version="1.0" encoding="utf-8"?>
<a:theme xmlns:a="http://schemas.openxmlformats.org/drawingml/2006/main"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Baskerville"/>
        <a:ea typeface="Baskerville"/>
        <a:cs typeface="Baskerville"/>
      </a:majorFont>
      <a:minorFont>
        <a:latin typeface="Baskerville"/>
        <a:ea typeface="Baskerville"/>
        <a:cs typeface="Baskerville"/>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9">
  <a:themeElements>
    <a:clrScheme name="New_Template9">
      <a:dk1>
        <a:srgbClr val="000000"/>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Baskerville"/>
        <a:ea typeface="Baskerville"/>
        <a:cs typeface="Baskerville"/>
      </a:majorFont>
      <a:minorFont>
        <a:latin typeface="Baskerville"/>
        <a:ea typeface="Baskerville"/>
        <a:cs typeface="Baskerville"/>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137</TotalTime>
  <Words>683</Words>
  <Application>Microsoft Office PowerPoint</Application>
  <PresentationFormat>自定义</PresentationFormat>
  <Paragraphs>41</Paragraphs>
  <Slides>9</Slides>
  <Notes>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vt:i4>
      </vt:variant>
    </vt:vector>
  </HeadingPairs>
  <TitlesOfParts>
    <vt:vector size="16" baseType="lpstr">
      <vt:lpstr>Baskerville</vt:lpstr>
      <vt:lpstr>Helvetica Neue</vt:lpstr>
      <vt:lpstr>Iowan Old Style</vt:lpstr>
      <vt:lpstr>Zapf Dingbats</vt:lpstr>
      <vt:lpstr>华文楷体</vt:lpstr>
      <vt:lpstr>Helvetica</vt:lpstr>
      <vt:lpstr>New_Template9</vt:lpstr>
      <vt:lpstr>Python课程作业</vt:lpstr>
      <vt:lpstr>PowerPoint 演示文稿</vt:lpstr>
      <vt:lpstr>PowerPoint 演示文稿</vt:lpstr>
      <vt:lpstr>2.分析要搜集的数据在页面中的位置</vt:lpstr>
      <vt:lpstr>3.数据处理</vt:lpstr>
      <vt:lpstr>4.数据库操作</vt:lpstr>
      <vt:lpstr>4.数据库操作</vt:lpstr>
      <vt:lpstr>4.数据库操作</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Fang Arthur</cp:lastModifiedBy>
  <cp:revision>13</cp:revision>
  <dcterms:modified xsi:type="dcterms:W3CDTF">2019-12-30T13:44:45Z</dcterms:modified>
</cp:coreProperties>
</file>